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33"/>
  </p:notesMasterIdLst>
  <p:handoutMasterIdLst>
    <p:handoutMasterId r:id="rId34"/>
  </p:handoutMasterIdLst>
  <p:sldIdLst>
    <p:sldId id="258" r:id="rId2"/>
    <p:sldId id="260" r:id="rId3"/>
    <p:sldId id="287" r:id="rId4"/>
    <p:sldId id="259" r:id="rId5"/>
    <p:sldId id="261" r:id="rId6"/>
    <p:sldId id="262" r:id="rId7"/>
    <p:sldId id="283" r:id="rId8"/>
    <p:sldId id="263" r:id="rId9"/>
    <p:sldId id="284" r:id="rId10"/>
    <p:sldId id="285" r:id="rId11"/>
    <p:sldId id="286" r:id="rId12"/>
    <p:sldId id="264" r:id="rId13"/>
    <p:sldId id="278" r:id="rId14"/>
    <p:sldId id="279" r:id="rId15"/>
    <p:sldId id="288" r:id="rId16"/>
    <p:sldId id="280" r:id="rId17"/>
    <p:sldId id="281" r:id="rId18"/>
    <p:sldId id="265" r:id="rId19"/>
    <p:sldId id="282" r:id="rId20"/>
    <p:sldId id="266" r:id="rId21"/>
    <p:sldId id="267" r:id="rId22"/>
    <p:sldId id="268" r:id="rId23"/>
    <p:sldId id="269" r:id="rId24"/>
    <p:sldId id="270" r:id="rId25"/>
    <p:sldId id="271" r:id="rId26"/>
    <p:sldId id="272" r:id="rId27"/>
    <p:sldId id="273" r:id="rId28"/>
    <p:sldId id="274" r:id="rId29"/>
    <p:sldId id="275" r:id="rId30"/>
    <p:sldId id="276" r:id="rId31"/>
    <p:sldId id="277" r:id="rId32"/>
  </p:sldIdLst>
  <p:sldSz cx="9144000" cy="6858000" type="screen4x3"/>
  <p:notesSz cx="6858000" cy="9144000"/>
  <p:custDataLst>
    <p:tags r:id="rId35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1" autoAdjust="0"/>
    <p:restoredTop sz="94622" autoAdjust="0"/>
  </p:normalViewPr>
  <p:slideViewPr>
    <p:cSldViewPr>
      <p:cViewPr varScale="1">
        <p:scale>
          <a:sx n="105" d="100"/>
          <a:sy n="105" d="100"/>
        </p:scale>
        <p:origin x="1182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gs" Target="tags/tag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fld id="{12F6778E-0DE1-4A6C-81E2-1B1DD781A213}" type="slidenum">
              <a:rPr lang="zh-TW" altLang="en-US"/>
              <a:pPr/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482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 smtClean="0"/>
              <a:t>按一下以編輯母片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fld id="{475983BF-DFDD-41DA-8EE1-E11E73604053}" type="slidenum">
              <a:rPr lang="zh-TW" altLang="en-US"/>
              <a:pPr/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 bwMode="invGray">
      <p:bgPr>
        <a:gradFill rotWithShape="0">
          <a:gsLst>
            <a:gs pos="0">
              <a:schemeClr val="bg1"/>
            </a:gs>
            <a:gs pos="100000">
              <a:srgbClr val="0019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4" descr="ppt0322_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圖片 8" descr="ppt032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4248150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33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468313" y="2349500"/>
            <a:ext cx="8207375" cy="936625"/>
          </a:xfrm>
        </p:spPr>
        <p:txBody>
          <a:bodyPr/>
          <a:lstStyle>
            <a:lvl1pPr algn="ctr">
              <a:defRPr u="sng"/>
            </a:lvl1pPr>
          </a:lstStyle>
          <a:p>
            <a:r>
              <a:rPr lang="ko-KR" altLang="en-US"/>
              <a:t>按一下以編輯母片標題樣式</a:t>
            </a:r>
          </a:p>
        </p:txBody>
      </p:sp>
    </p:spTree>
    <p:extLst>
      <p:ext uri="{BB962C8B-B14F-4D97-AF65-F5344CB8AC3E}">
        <p14:creationId xmlns:p14="http://schemas.microsoft.com/office/powerpoint/2010/main" val="1701496801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70166352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50038" y="115888"/>
            <a:ext cx="2036762" cy="640873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539750" y="115888"/>
            <a:ext cx="5957888" cy="640873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6636066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標題及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87450" y="115888"/>
            <a:ext cx="6337300" cy="8382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表格版面配置區 2"/>
          <p:cNvSpPr>
            <a:spLocks noGrp="1"/>
          </p:cNvSpPr>
          <p:nvPr>
            <p:ph type="tbl" idx="1"/>
          </p:nvPr>
        </p:nvSpPr>
        <p:spPr>
          <a:xfrm>
            <a:off x="539750" y="1612900"/>
            <a:ext cx="8147050" cy="4911725"/>
          </a:xfrm>
        </p:spPr>
        <p:txBody>
          <a:bodyPr/>
          <a:lstStyle/>
          <a:p>
            <a:pPr lvl="0"/>
            <a:endParaRPr lang="zh-TW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341224540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標題及圖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87450" y="115888"/>
            <a:ext cx="6337300" cy="8382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表版面配置區 2"/>
          <p:cNvSpPr>
            <a:spLocks noGrp="1"/>
          </p:cNvSpPr>
          <p:nvPr>
            <p:ph type="chart" idx="1"/>
          </p:nvPr>
        </p:nvSpPr>
        <p:spPr>
          <a:xfrm>
            <a:off x="539750" y="1612900"/>
            <a:ext cx="8147050" cy="4911725"/>
          </a:xfrm>
        </p:spPr>
        <p:txBody>
          <a:bodyPr/>
          <a:lstStyle/>
          <a:p>
            <a:pPr lvl="0"/>
            <a:endParaRPr lang="zh-TW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32307702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3856499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680345745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539750" y="1612900"/>
            <a:ext cx="3997325" cy="4911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89475" y="1612900"/>
            <a:ext cx="3997325" cy="4911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31241857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706069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87007252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6867708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837860492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043902324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gradFill rotWithShape="0">
          <a:gsLst>
            <a:gs pos="0">
              <a:srgbClr val="001900"/>
            </a:gs>
            <a:gs pos="100000">
              <a:schemeClr val="bg1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5" descr="ppt0322_3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612900"/>
            <a:ext cx="8147050" cy="491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按一下以編輯母片</a:t>
            </a:r>
          </a:p>
          <a:p>
            <a:pPr lvl="1"/>
            <a:r>
              <a:rPr lang="ko-KR" altLang="en-US" smtClean="0"/>
              <a:t>第二層</a:t>
            </a:r>
          </a:p>
          <a:p>
            <a:pPr lvl="2"/>
            <a:r>
              <a:rPr lang="ko-KR" altLang="en-US" smtClean="0"/>
              <a:t>第三層</a:t>
            </a:r>
          </a:p>
          <a:p>
            <a:pPr lvl="3"/>
            <a:r>
              <a:rPr lang="ko-KR" altLang="en-US" smtClean="0"/>
              <a:t>第四層</a:t>
            </a:r>
          </a:p>
          <a:p>
            <a:pPr lvl="4"/>
            <a:r>
              <a:rPr lang="ko-KR" altLang="en-US" smtClean="0"/>
              <a:t>第五層</a:t>
            </a:r>
          </a:p>
        </p:txBody>
      </p:sp>
      <p:sp>
        <p:nvSpPr>
          <p:cNvPr id="12309" name="Rectangle 21"/>
          <p:cNvSpPr>
            <a:spLocks noGrp="1" noChangeArrowheads="1"/>
          </p:cNvSpPr>
          <p:nvPr>
            <p:ph type="title"/>
          </p:nvPr>
        </p:nvSpPr>
        <p:spPr bwMode="black">
          <a:xfrm>
            <a:off x="1187450" y="115888"/>
            <a:ext cx="63373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按一下以編輯母片標題樣式</a:t>
            </a:r>
          </a:p>
        </p:txBody>
      </p:sp>
      <p:sp>
        <p:nvSpPr>
          <p:cNvPr id="12351" name="Rectangle 63"/>
          <p:cNvSpPr>
            <a:spLocks noChangeArrowheads="1"/>
          </p:cNvSpPr>
          <p:nvPr/>
        </p:nvSpPr>
        <p:spPr bwMode="white">
          <a:xfrm>
            <a:off x="2836863" y="6524625"/>
            <a:ext cx="2311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zh-TW" altLang="en-US" sz="1400">
                <a:solidFill>
                  <a:srgbClr val="000000"/>
                </a:solidFill>
                <a:latin typeface="Tahoma" panose="020B0604030504040204" pitchFamily="34" charset="0"/>
                <a:ea typeface="華康新特明體" panose="02020909000000000000" pitchFamily="49" charset="-120"/>
              </a:rPr>
              <a:t>第</a:t>
            </a:r>
            <a:fld id="{0C6D8449-B0BE-4A50-81E0-FA17E7FAD6F0}" type="slidenum">
              <a:rPr lang="zh-TW" altLang="en-US" sz="1400">
                <a:solidFill>
                  <a:srgbClr val="000000"/>
                </a:solidFill>
                <a:latin typeface="Tahoma" panose="020B0604030504040204" pitchFamily="34" charset="0"/>
                <a:ea typeface="華康新特明體" panose="02020909000000000000" pitchFamily="49" charset="-120"/>
              </a:rPr>
              <a:pPr algn="r" eaLnBrk="1" hangingPunct="1"/>
              <a:t>‹#›</a:t>
            </a:fld>
            <a:r>
              <a:rPr lang="zh-TW" altLang="en-US" sz="1400">
                <a:solidFill>
                  <a:srgbClr val="000000"/>
                </a:solidFill>
                <a:latin typeface="Tahoma" panose="020B0604030504040204" pitchFamily="34" charset="0"/>
                <a:ea typeface="華康新特明體" panose="02020909000000000000" pitchFamily="49" charset="-120"/>
              </a:rPr>
              <a:t>頁</a:t>
            </a:r>
            <a:endParaRPr lang="en-US" altLang="zh-TW" sz="1400">
              <a:solidFill>
                <a:srgbClr val="000000"/>
              </a:solidFill>
              <a:latin typeface="Tahoma" panose="020B0604030504040204" pitchFamily="34" charset="0"/>
              <a:ea typeface="華康新特明體" panose="02020909000000000000" pitchFamily="49" charset="-120"/>
            </a:endParaRPr>
          </a:p>
        </p:txBody>
      </p:sp>
      <p:pic>
        <p:nvPicPr>
          <p:cNvPr id="3078" name="圖片 9" descr="04.png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6521450"/>
            <a:ext cx="255587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圖片 10" descr="logo.png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-26988"/>
            <a:ext cx="1004888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  <p:sldLayoutId id="2147483672" r:id="rId12"/>
    <p:sldLayoutId id="2147483671" r:id="rId13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標楷體" pitchFamily="65" charset="-12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標楷體" pitchFamily="65" charset="-12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標楷體" pitchFamily="65" charset="-12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標楷體" pitchFamily="65" charset="-12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標楷體" pitchFamily="65" charset="-12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標楷體" pitchFamily="65" charset="-12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標楷體" pitchFamily="65" charset="-12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標楷體" pitchFamily="65" charset="-12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n"/>
        <a:defRPr sz="28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2400">
          <a:solidFill>
            <a:schemeClr val="bg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n"/>
        <a:defRPr sz="2400">
          <a:solidFill>
            <a:schemeClr val="bg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anose="05000000000000000000" pitchFamily="2" charset="2"/>
        <a:buChar char="n"/>
        <a:defRPr sz="2000">
          <a:solidFill>
            <a:schemeClr val="bg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anose="05000000000000000000" pitchFamily="2" charset="2"/>
        <a:buChar char="n"/>
        <a:defRPr sz="2000">
          <a:solidFill>
            <a:schemeClr val="bg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bg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bg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bg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bg2"/>
          </a:solidFill>
          <a:latin typeface="+mn-lt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68313" y="1700213"/>
            <a:ext cx="8207375" cy="9366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ko-KR" sz="4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Gulim" pitchFamily="34" charset="-127"/>
              </a:rPr>
              <a:t>PowerPoint</a:t>
            </a:r>
            <a:r>
              <a:rPr lang="zh-TW" altLang="en-US" sz="4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新細明體" pitchFamily="18" charset="-120"/>
              </a:rPr>
              <a:t>範本說明</a:t>
            </a:r>
            <a:endParaRPr lang="ko-KR" altLang="en-US" sz="480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  <a:ea typeface="新細明體" pitchFamily="18" charset="-120"/>
            </a:endParaRPr>
          </a:p>
        </p:txBody>
      </p:sp>
      <p:sp>
        <p:nvSpPr>
          <p:cNvPr id="39943" name="Rectangle 7"/>
          <p:cNvSpPr>
            <a:spLocks noChangeArrowheads="1"/>
          </p:cNvSpPr>
          <p:nvPr/>
        </p:nvSpPr>
        <p:spPr bwMode="black">
          <a:xfrm>
            <a:off x="1692275" y="2708275"/>
            <a:ext cx="2663825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>
              <a:defRPr/>
            </a:pPr>
            <a:r>
              <a:rPr lang="zh-TW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標楷體" pitchFamily="65" charset="-120"/>
                <a:ea typeface="標楷體" pitchFamily="65" charset="-120"/>
              </a:rPr>
              <a:t>主講人 </a:t>
            </a:r>
            <a:r>
              <a:rPr lang="en-US" altLang="zh-TW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標楷體" pitchFamily="65" charset="-120"/>
                <a:ea typeface="標楷體" pitchFamily="65" charset="-120"/>
              </a:rPr>
              <a:t>: </a:t>
            </a:r>
            <a:r>
              <a:rPr lang="zh-TW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標楷體" pitchFamily="65" charset="-120"/>
                <a:ea typeface="標楷體" pitchFamily="65" charset="-120"/>
              </a:rPr>
              <a:t>資網中心 </a:t>
            </a:r>
            <a:br>
              <a:rPr lang="zh-TW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標楷體" pitchFamily="65" charset="-120"/>
                <a:ea typeface="標楷體" pitchFamily="65" charset="-120"/>
              </a:rPr>
            </a:br>
            <a:r>
              <a:rPr lang="zh-TW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標楷體" pitchFamily="65" charset="-120"/>
                <a:ea typeface="標楷體" pitchFamily="65" charset="-120"/>
              </a:rPr>
              <a:t>時  間 </a:t>
            </a:r>
            <a:r>
              <a:rPr lang="en-US" altLang="zh-TW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標楷體" pitchFamily="65" charset="-120"/>
                <a:ea typeface="標楷體" pitchFamily="65" charset="-120"/>
              </a:rPr>
              <a:t>: 2009/03/13</a:t>
            </a:r>
            <a:br>
              <a:rPr lang="en-US" altLang="zh-TW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標楷體" pitchFamily="65" charset="-120"/>
                <a:ea typeface="標楷體" pitchFamily="65" charset="-120"/>
              </a:rPr>
            </a:br>
            <a:r>
              <a:rPr lang="zh-TW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標楷體" pitchFamily="65" charset="-120"/>
                <a:ea typeface="標楷體" pitchFamily="65" charset="-120"/>
              </a:rPr>
              <a:t>地  點 </a:t>
            </a:r>
            <a:r>
              <a:rPr lang="en-US" altLang="zh-TW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標楷體" pitchFamily="65" charset="-120"/>
                <a:ea typeface="標楷體" pitchFamily="65" charset="-120"/>
              </a:rPr>
              <a:t>: </a:t>
            </a:r>
            <a:r>
              <a:rPr lang="zh-TW" altLang="en-US" sz="20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標楷體" pitchFamily="65" charset="-120"/>
                <a:ea typeface="標楷體" pitchFamily="65" charset="-120"/>
              </a:rPr>
              <a:t>資網中心</a:t>
            </a:r>
            <a:r>
              <a:rPr lang="zh-TW" altLang="en-US" sz="2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標楷體" pitchFamily="65" charset="-120"/>
                <a:ea typeface="新細明體" pitchFamily="18" charset="-120"/>
              </a:rPr>
              <a:t>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8" name="AutoShape 8"/>
          <p:cNvSpPr>
            <a:spLocks noChangeArrowheads="1"/>
          </p:cNvSpPr>
          <p:nvPr/>
        </p:nvSpPr>
        <p:spPr bwMode="ltGray">
          <a:xfrm>
            <a:off x="381000" y="1600200"/>
            <a:ext cx="5880100" cy="4495800"/>
          </a:xfrm>
          <a:prstGeom prst="rightArrow">
            <a:avLst>
              <a:gd name="adj1" fmla="val 79306"/>
              <a:gd name="adj2" fmla="val 32395"/>
            </a:avLst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zh-TW" altLang="en-US" smtClean="0"/>
          </a:p>
        </p:txBody>
      </p:sp>
      <p:sp>
        <p:nvSpPr>
          <p:cNvPr id="92164" name="AutoShape 4"/>
          <p:cNvSpPr>
            <a:spLocks noChangeArrowheads="1"/>
          </p:cNvSpPr>
          <p:nvPr/>
        </p:nvSpPr>
        <p:spPr bwMode="gray">
          <a:xfrm>
            <a:off x="762000" y="2209800"/>
            <a:ext cx="4038600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50000">
                <a:schemeClr val="accent2">
                  <a:gamma/>
                  <a:tint val="69804"/>
                  <a:invGamma/>
                </a:schemeClr>
              </a:gs>
              <a:gs pos="100000">
                <a:schemeClr val="accent2"/>
              </a:gs>
            </a:gsLst>
            <a:lin ang="2700000" scaled="1"/>
          </a:gradFill>
          <a:ln w="254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TW" b="1">
                <a:solidFill>
                  <a:schemeClr val="bg1"/>
                </a:solidFill>
                <a:latin typeface="Arial" charset="0"/>
                <a:ea typeface="新細明體" pitchFamily="18" charset="-120"/>
              </a:rPr>
              <a:t>Add Your Text</a:t>
            </a:r>
          </a:p>
        </p:txBody>
      </p:sp>
      <p:sp>
        <p:nvSpPr>
          <p:cNvPr id="92165" name="AutoShape 5"/>
          <p:cNvSpPr>
            <a:spLocks noChangeArrowheads="1"/>
          </p:cNvSpPr>
          <p:nvPr/>
        </p:nvSpPr>
        <p:spPr bwMode="gray">
          <a:xfrm>
            <a:off x="762000" y="3352800"/>
            <a:ext cx="4038600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69804"/>
                  <a:invGamma/>
                </a:schemeClr>
              </a:gs>
              <a:gs pos="100000">
                <a:schemeClr val="accent1"/>
              </a:gs>
            </a:gsLst>
            <a:lin ang="2700000" scaled="1"/>
          </a:gradFill>
          <a:ln w="254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TW" b="1">
                <a:solidFill>
                  <a:schemeClr val="bg1"/>
                </a:solidFill>
                <a:latin typeface="Arial" charset="0"/>
                <a:ea typeface="新細明體" pitchFamily="18" charset="-120"/>
              </a:rPr>
              <a:t>Add Your Text</a:t>
            </a:r>
          </a:p>
        </p:txBody>
      </p:sp>
      <p:sp>
        <p:nvSpPr>
          <p:cNvPr id="92166" name="AutoShape 6"/>
          <p:cNvSpPr>
            <a:spLocks noChangeArrowheads="1"/>
          </p:cNvSpPr>
          <p:nvPr/>
        </p:nvSpPr>
        <p:spPr bwMode="gray">
          <a:xfrm>
            <a:off x="762000" y="4495800"/>
            <a:ext cx="4038600" cy="99060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tx2"/>
              </a:gs>
              <a:gs pos="50000">
                <a:schemeClr val="tx2">
                  <a:gamma/>
                  <a:tint val="69804"/>
                  <a:invGamma/>
                </a:schemeClr>
              </a:gs>
              <a:gs pos="100000">
                <a:schemeClr val="tx2"/>
              </a:gs>
            </a:gsLst>
            <a:lin ang="2700000" scaled="1"/>
          </a:gradFill>
          <a:ln w="254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TW" b="1">
                <a:solidFill>
                  <a:schemeClr val="bg1"/>
                </a:solidFill>
                <a:latin typeface="Arial" charset="0"/>
                <a:ea typeface="新細明體" pitchFamily="18" charset="-120"/>
              </a:rPr>
              <a:t>Add Your Text</a:t>
            </a:r>
          </a:p>
        </p:txBody>
      </p:sp>
      <p:sp>
        <p:nvSpPr>
          <p:cNvPr id="92167" name="AutoShape 7"/>
          <p:cNvSpPr>
            <a:spLocks noChangeArrowheads="1"/>
          </p:cNvSpPr>
          <p:nvPr/>
        </p:nvSpPr>
        <p:spPr bwMode="auto">
          <a:xfrm>
            <a:off x="5880100" y="3276600"/>
            <a:ext cx="2514600" cy="1295400"/>
          </a:xfrm>
          <a:prstGeom prst="roundRect">
            <a:avLst>
              <a:gd name="adj" fmla="val 9106"/>
            </a:avLst>
          </a:prstGeom>
          <a:noFill/>
          <a:ln w="25400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en-US" altLang="zh-TW" sz="24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pitchFamily="18" charset="-120"/>
              </a:rPr>
              <a:t>Add Your </a:t>
            </a:r>
          </a:p>
          <a:p>
            <a:pPr algn="ctr" eaLnBrk="1" hangingPunct="1">
              <a:defRPr/>
            </a:pPr>
            <a:r>
              <a:rPr lang="en-US" altLang="zh-TW" sz="24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新細明體" pitchFamily="18" charset="-120"/>
              </a:rPr>
              <a:t>Title</a:t>
            </a:r>
          </a:p>
        </p:txBody>
      </p:sp>
    </p:spTree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zh-TW" altLang="en-US" smtClean="0"/>
          </a:p>
        </p:txBody>
      </p:sp>
      <p:grpSp>
        <p:nvGrpSpPr>
          <p:cNvPr id="15363" name="Group 4"/>
          <p:cNvGrpSpPr>
            <a:grpSpLocks/>
          </p:cNvGrpSpPr>
          <p:nvPr/>
        </p:nvGrpSpPr>
        <p:grpSpPr bwMode="auto">
          <a:xfrm>
            <a:off x="873125" y="2276475"/>
            <a:ext cx="7543800" cy="3352800"/>
            <a:chOff x="550" y="1434"/>
            <a:chExt cx="4752" cy="2112"/>
          </a:xfrm>
        </p:grpSpPr>
        <p:sp>
          <p:nvSpPr>
            <p:cNvPr id="15364" name="Line 5"/>
            <p:cNvSpPr>
              <a:spLocks noChangeShapeType="1"/>
            </p:cNvSpPr>
            <p:nvPr/>
          </p:nvSpPr>
          <p:spPr bwMode="gray">
            <a:xfrm flipH="1">
              <a:off x="550" y="3541"/>
              <a:ext cx="1044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15365" name="Line 6"/>
            <p:cNvSpPr>
              <a:spLocks noChangeShapeType="1"/>
            </p:cNvSpPr>
            <p:nvPr/>
          </p:nvSpPr>
          <p:spPr bwMode="gray">
            <a:xfrm flipH="1">
              <a:off x="550" y="3013"/>
              <a:ext cx="15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15366" name="Line 7"/>
            <p:cNvSpPr>
              <a:spLocks noChangeShapeType="1"/>
            </p:cNvSpPr>
            <p:nvPr/>
          </p:nvSpPr>
          <p:spPr bwMode="gray">
            <a:xfrm flipH="1">
              <a:off x="550" y="2490"/>
              <a:ext cx="21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15367" name="Line 8"/>
            <p:cNvSpPr>
              <a:spLocks noChangeShapeType="1"/>
            </p:cNvSpPr>
            <p:nvPr/>
          </p:nvSpPr>
          <p:spPr bwMode="gray">
            <a:xfrm flipH="1">
              <a:off x="550" y="1968"/>
              <a:ext cx="26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15368" name="Line 9"/>
            <p:cNvSpPr>
              <a:spLocks noChangeShapeType="1"/>
            </p:cNvSpPr>
            <p:nvPr/>
          </p:nvSpPr>
          <p:spPr bwMode="gray">
            <a:xfrm flipH="1" flipV="1">
              <a:off x="550" y="1438"/>
              <a:ext cx="317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15369" name="Line 10"/>
            <p:cNvSpPr>
              <a:spLocks noChangeShapeType="1"/>
            </p:cNvSpPr>
            <p:nvPr/>
          </p:nvSpPr>
          <p:spPr bwMode="gray">
            <a:xfrm>
              <a:off x="646" y="1434"/>
              <a:ext cx="0" cy="54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15370" name="Line 11"/>
            <p:cNvSpPr>
              <a:spLocks noChangeShapeType="1"/>
            </p:cNvSpPr>
            <p:nvPr/>
          </p:nvSpPr>
          <p:spPr bwMode="gray">
            <a:xfrm>
              <a:off x="646" y="1983"/>
              <a:ext cx="0" cy="51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15371" name="Line 12"/>
            <p:cNvSpPr>
              <a:spLocks noChangeShapeType="1"/>
            </p:cNvSpPr>
            <p:nvPr/>
          </p:nvSpPr>
          <p:spPr bwMode="gray">
            <a:xfrm>
              <a:off x="646" y="2498"/>
              <a:ext cx="0" cy="5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15372" name="Line 13"/>
            <p:cNvSpPr>
              <a:spLocks noChangeShapeType="1"/>
            </p:cNvSpPr>
            <p:nvPr/>
          </p:nvSpPr>
          <p:spPr bwMode="gray">
            <a:xfrm>
              <a:off x="646" y="3013"/>
              <a:ext cx="0" cy="5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15373" name="Text Box 14"/>
            <p:cNvSpPr txBox="1">
              <a:spLocks noChangeArrowheads="1"/>
            </p:cNvSpPr>
            <p:nvPr/>
          </p:nvSpPr>
          <p:spPr bwMode="gray">
            <a:xfrm>
              <a:off x="742" y="1638"/>
              <a:ext cx="91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zh-TW" sz="1400">
                  <a:solidFill>
                    <a:schemeClr val="tx2"/>
                  </a:solidFill>
                  <a:latin typeface="Verdana" panose="020B0604030504040204" pitchFamily="34" charset="0"/>
                  <a:ea typeface="新細明體" panose="02020500000000000000" pitchFamily="18" charset="-120"/>
                </a:rPr>
                <a:t>Add Your Text</a:t>
              </a:r>
            </a:p>
          </p:txBody>
        </p:sp>
        <p:sp>
          <p:nvSpPr>
            <p:cNvPr id="15374" name="Text Box 15"/>
            <p:cNvSpPr txBox="1">
              <a:spLocks noChangeArrowheads="1"/>
            </p:cNvSpPr>
            <p:nvPr/>
          </p:nvSpPr>
          <p:spPr bwMode="gray">
            <a:xfrm>
              <a:off x="742" y="2159"/>
              <a:ext cx="91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zh-TW" sz="1400">
                  <a:solidFill>
                    <a:schemeClr val="tx2"/>
                  </a:solidFill>
                  <a:latin typeface="Verdana" panose="020B0604030504040204" pitchFamily="34" charset="0"/>
                  <a:ea typeface="新細明體" panose="02020500000000000000" pitchFamily="18" charset="-120"/>
                </a:rPr>
                <a:t>Add Your Text</a:t>
              </a:r>
            </a:p>
          </p:txBody>
        </p:sp>
        <p:sp>
          <p:nvSpPr>
            <p:cNvPr id="15375" name="Text Box 16"/>
            <p:cNvSpPr txBox="1">
              <a:spLocks noChangeArrowheads="1"/>
            </p:cNvSpPr>
            <p:nvPr/>
          </p:nvSpPr>
          <p:spPr bwMode="gray">
            <a:xfrm>
              <a:off x="742" y="2703"/>
              <a:ext cx="91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zh-TW" sz="1400">
                  <a:solidFill>
                    <a:schemeClr val="tx2"/>
                  </a:solidFill>
                  <a:latin typeface="Verdana" panose="020B0604030504040204" pitchFamily="34" charset="0"/>
                  <a:ea typeface="新細明體" panose="02020500000000000000" pitchFamily="18" charset="-120"/>
                </a:rPr>
                <a:t>Add Your Text</a:t>
              </a:r>
            </a:p>
          </p:txBody>
        </p:sp>
        <p:sp>
          <p:nvSpPr>
            <p:cNvPr id="15376" name="Text Box 17"/>
            <p:cNvSpPr txBox="1">
              <a:spLocks noChangeArrowheads="1"/>
            </p:cNvSpPr>
            <p:nvPr/>
          </p:nvSpPr>
          <p:spPr bwMode="gray">
            <a:xfrm>
              <a:off x="742" y="3211"/>
              <a:ext cx="91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zh-TW" sz="1400">
                  <a:solidFill>
                    <a:schemeClr val="tx2"/>
                  </a:solidFill>
                  <a:latin typeface="Verdana" panose="020B0604030504040204" pitchFamily="34" charset="0"/>
                  <a:ea typeface="新細明體" panose="02020500000000000000" pitchFamily="18" charset="-120"/>
                </a:rPr>
                <a:t>Add Your Text</a:t>
              </a:r>
            </a:p>
          </p:txBody>
        </p:sp>
        <p:grpSp>
          <p:nvGrpSpPr>
            <p:cNvPr id="15377" name="Group 18"/>
            <p:cNvGrpSpPr>
              <a:grpSpLocks/>
            </p:cNvGrpSpPr>
            <p:nvPr/>
          </p:nvGrpSpPr>
          <p:grpSpPr bwMode="auto">
            <a:xfrm>
              <a:off x="1632" y="1440"/>
              <a:ext cx="3670" cy="2106"/>
              <a:chOff x="1514" y="1446"/>
              <a:chExt cx="3670" cy="2106"/>
            </a:xfrm>
          </p:grpSpPr>
          <p:sp>
            <p:nvSpPr>
              <p:cNvPr id="93203" name="Freeform 19"/>
              <p:cNvSpPr>
                <a:spLocks/>
              </p:cNvSpPr>
              <p:nvPr/>
            </p:nvSpPr>
            <p:spPr bwMode="gray">
              <a:xfrm>
                <a:off x="4817" y="1446"/>
                <a:ext cx="363" cy="533"/>
              </a:xfrm>
              <a:custGeom>
                <a:avLst/>
                <a:gdLst/>
                <a:ahLst/>
                <a:cxnLst>
                  <a:cxn ang="0">
                    <a:pos x="308" y="120"/>
                  </a:cxn>
                  <a:cxn ang="0">
                    <a:pos x="0" y="444"/>
                  </a:cxn>
                  <a:cxn ang="0">
                    <a:pos x="0" y="286"/>
                  </a:cxn>
                  <a:cxn ang="0">
                    <a:pos x="308" y="0"/>
                  </a:cxn>
                  <a:cxn ang="0">
                    <a:pos x="308" y="120"/>
                  </a:cxn>
                </a:cxnLst>
                <a:rect l="0" t="0" r="r" b="b"/>
                <a:pathLst>
                  <a:path w="308" h="444">
                    <a:moveTo>
                      <a:pt x="308" y="120"/>
                    </a:moveTo>
                    <a:lnTo>
                      <a:pt x="0" y="444"/>
                    </a:lnTo>
                    <a:lnTo>
                      <a:pt x="0" y="286"/>
                    </a:lnTo>
                    <a:lnTo>
                      <a:pt x="308" y="0"/>
                    </a:lnTo>
                    <a:lnTo>
                      <a:pt x="308" y="12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15379" name="Freeform 20"/>
              <p:cNvSpPr>
                <a:spLocks/>
              </p:cNvSpPr>
              <p:nvPr/>
            </p:nvSpPr>
            <p:spPr bwMode="gray">
              <a:xfrm>
                <a:off x="3078" y="1446"/>
                <a:ext cx="2106" cy="341"/>
              </a:xfrm>
              <a:custGeom>
                <a:avLst/>
                <a:gdLst>
                  <a:gd name="T0" fmla="*/ 1478 w 1786"/>
                  <a:gd name="T1" fmla="*/ 284 h 284"/>
                  <a:gd name="T2" fmla="*/ 0 w 1786"/>
                  <a:gd name="T3" fmla="*/ 284 h 284"/>
                  <a:gd name="T4" fmla="*/ 446 w 1786"/>
                  <a:gd name="T5" fmla="*/ 0 h 284"/>
                  <a:gd name="T6" fmla="*/ 1786 w 1786"/>
                  <a:gd name="T7" fmla="*/ 0 h 284"/>
                  <a:gd name="T8" fmla="*/ 1478 w 1786"/>
                  <a:gd name="T9" fmla="*/ 284 h 2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86"/>
                  <a:gd name="T16" fmla="*/ 0 h 284"/>
                  <a:gd name="T17" fmla="*/ 1786 w 1786"/>
                  <a:gd name="T18" fmla="*/ 284 h 2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86" h="284">
                    <a:moveTo>
                      <a:pt x="1478" y="284"/>
                    </a:moveTo>
                    <a:lnTo>
                      <a:pt x="0" y="284"/>
                    </a:lnTo>
                    <a:lnTo>
                      <a:pt x="446" y="0"/>
                    </a:lnTo>
                    <a:lnTo>
                      <a:pt x="1786" y="0"/>
                    </a:lnTo>
                    <a:lnTo>
                      <a:pt x="1478" y="28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93205" name="Freeform 21"/>
              <p:cNvSpPr>
                <a:spLocks/>
              </p:cNvSpPr>
              <p:nvPr/>
            </p:nvSpPr>
            <p:spPr bwMode="gray">
              <a:xfrm>
                <a:off x="4452" y="1970"/>
                <a:ext cx="363" cy="530"/>
              </a:xfrm>
              <a:custGeom>
                <a:avLst/>
                <a:gdLst/>
                <a:ahLst/>
                <a:cxnLst>
                  <a:cxn ang="0">
                    <a:pos x="308" y="120"/>
                  </a:cxn>
                  <a:cxn ang="0">
                    <a:pos x="0" y="442"/>
                  </a:cxn>
                  <a:cxn ang="0">
                    <a:pos x="0" y="286"/>
                  </a:cxn>
                  <a:cxn ang="0">
                    <a:pos x="308" y="0"/>
                  </a:cxn>
                  <a:cxn ang="0">
                    <a:pos x="308" y="120"/>
                  </a:cxn>
                </a:cxnLst>
                <a:rect l="0" t="0" r="r" b="b"/>
                <a:pathLst>
                  <a:path w="308" h="442">
                    <a:moveTo>
                      <a:pt x="308" y="120"/>
                    </a:moveTo>
                    <a:lnTo>
                      <a:pt x="0" y="442"/>
                    </a:lnTo>
                    <a:lnTo>
                      <a:pt x="0" y="286"/>
                    </a:lnTo>
                    <a:lnTo>
                      <a:pt x="308" y="0"/>
                    </a:lnTo>
                    <a:lnTo>
                      <a:pt x="308" y="12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15381" name="Freeform 22"/>
              <p:cNvSpPr>
                <a:spLocks/>
              </p:cNvSpPr>
              <p:nvPr/>
            </p:nvSpPr>
            <p:spPr bwMode="gray">
              <a:xfrm>
                <a:off x="2555" y="1970"/>
                <a:ext cx="2264" cy="340"/>
              </a:xfrm>
              <a:custGeom>
                <a:avLst/>
                <a:gdLst>
                  <a:gd name="T0" fmla="*/ 1612 w 1920"/>
                  <a:gd name="T1" fmla="*/ 284 h 284"/>
                  <a:gd name="T2" fmla="*/ 0 w 1920"/>
                  <a:gd name="T3" fmla="*/ 284 h 284"/>
                  <a:gd name="T4" fmla="*/ 446 w 1920"/>
                  <a:gd name="T5" fmla="*/ 0 h 284"/>
                  <a:gd name="T6" fmla="*/ 1920 w 1920"/>
                  <a:gd name="T7" fmla="*/ 0 h 284"/>
                  <a:gd name="T8" fmla="*/ 1612 w 1920"/>
                  <a:gd name="T9" fmla="*/ 284 h 2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20"/>
                  <a:gd name="T16" fmla="*/ 0 h 284"/>
                  <a:gd name="T17" fmla="*/ 1920 w 1920"/>
                  <a:gd name="T18" fmla="*/ 284 h 2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20" h="284">
                    <a:moveTo>
                      <a:pt x="1612" y="284"/>
                    </a:moveTo>
                    <a:lnTo>
                      <a:pt x="0" y="284"/>
                    </a:lnTo>
                    <a:lnTo>
                      <a:pt x="446" y="0"/>
                    </a:lnTo>
                    <a:lnTo>
                      <a:pt x="1920" y="0"/>
                    </a:lnTo>
                    <a:lnTo>
                      <a:pt x="1612" y="284"/>
                    </a:lnTo>
                    <a:close/>
                  </a:path>
                </a:pathLst>
              </a:cu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93207" name="Freeform 23"/>
              <p:cNvSpPr>
                <a:spLocks/>
              </p:cNvSpPr>
              <p:nvPr/>
            </p:nvSpPr>
            <p:spPr bwMode="gray">
              <a:xfrm>
                <a:off x="4086" y="2494"/>
                <a:ext cx="361" cy="532"/>
              </a:xfrm>
              <a:custGeom>
                <a:avLst/>
                <a:gdLst/>
                <a:ahLst/>
                <a:cxnLst>
                  <a:cxn ang="0">
                    <a:pos x="306" y="122"/>
                  </a:cxn>
                  <a:cxn ang="0">
                    <a:pos x="0" y="444"/>
                  </a:cxn>
                  <a:cxn ang="0">
                    <a:pos x="0" y="286"/>
                  </a:cxn>
                  <a:cxn ang="0">
                    <a:pos x="306" y="0"/>
                  </a:cxn>
                  <a:cxn ang="0">
                    <a:pos x="306" y="122"/>
                  </a:cxn>
                </a:cxnLst>
                <a:rect l="0" t="0" r="r" b="b"/>
                <a:pathLst>
                  <a:path w="306" h="444">
                    <a:moveTo>
                      <a:pt x="306" y="122"/>
                    </a:moveTo>
                    <a:lnTo>
                      <a:pt x="0" y="444"/>
                    </a:lnTo>
                    <a:lnTo>
                      <a:pt x="0" y="286"/>
                    </a:lnTo>
                    <a:lnTo>
                      <a:pt x="306" y="0"/>
                    </a:lnTo>
                    <a:lnTo>
                      <a:pt x="306" y="12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>
                      <a:gamma/>
                      <a:shade val="46275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93208" name="Freeform 24"/>
              <p:cNvSpPr>
                <a:spLocks/>
              </p:cNvSpPr>
              <p:nvPr/>
            </p:nvSpPr>
            <p:spPr bwMode="gray">
              <a:xfrm>
                <a:off x="3722" y="3019"/>
                <a:ext cx="364" cy="533"/>
              </a:xfrm>
              <a:custGeom>
                <a:avLst/>
                <a:gdLst/>
                <a:ahLst/>
                <a:cxnLst>
                  <a:cxn ang="0">
                    <a:pos x="308" y="122"/>
                  </a:cxn>
                  <a:cxn ang="0">
                    <a:pos x="0" y="444"/>
                  </a:cxn>
                  <a:cxn ang="0">
                    <a:pos x="0" y="286"/>
                  </a:cxn>
                  <a:cxn ang="0">
                    <a:pos x="308" y="0"/>
                  </a:cxn>
                  <a:cxn ang="0">
                    <a:pos x="308" y="122"/>
                  </a:cxn>
                </a:cxnLst>
                <a:rect l="0" t="0" r="r" b="b"/>
                <a:pathLst>
                  <a:path w="308" h="444">
                    <a:moveTo>
                      <a:pt x="308" y="122"/>
                    </a:moveTo>
                    <a:lnTo>
                      <a:pt x="0" y="444"/>
                    </a:lnTo>
                    <a:lnTo>
                      <a:pt x="0" y="286"/>
                    </a:lnTo>
                    <a:lnTo>
                      <a:pt x="308" y="0"/>
                    </a:lnTo>
                    <a:lnTo>
                      <a:pt x="308" y="12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gamma/>
                      <a:shade val="46275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15384" name="Freeform 25"/>
              <p:cNvSpPr>
                <a:spLocks/>
              </p:cNvSpPr>
              <p:nvPr/>
            </p:nvSpPr>
            <p:spPr bwMode="gray">
              <a:xfrm>
                <a:off x="1515" y="3022"/>
                <a:ext cx="2571" cy="340"/>
              </a:xfrm>
              <a:custGeom>
                <a:avLst/>
                <a:gdLst>
                  <a:gd name="T0" fmla="*/ 1872 w 2180"/>
                  <a:gd name="T1" fmla="*/ 284 h 284"/>
                  <a:gd name="T2" fmla="*/ 0 w 2180"/>
                  <a:gd name="T3" fmla="*/ 284 h 284"/>
                  <a:gd name="T4" fmla="*/ 446 w 2180"/>
                  <a:gd name="T5" fmla="*/ 0 h 284"/>
                  <a:gd name="T6" fmla="*/ 2180 w 2180"/>
                  <a:gd name="T7" fmla="*/ 0 h 284"/>
                  <a:gd name="T8" fmla="*/ 1872 w 2180"/>
                  <a:gd name="T9" fmla="*/ 284 h 2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80"/>
                  <a:gd name="T16" fmla="*/ 0 h 284"/>
                  <a:gd name="T17" fmla="*/ 2180 w 2180"/>
                  <a:gd name="T18" fmla="*/ 284 h 2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80" h="284">
                    <a:moveTo>
                      <a:pt x="1872" y="284"/>
                    </a:moveTo>
                    <a:lnTo>
                      <a:pt x="0" y="284"/>
                    </a:lnTo>
                    <a:lnTo>
                      <a:pt x="446" y="0"/>
                    </a:lnTo>
                    <a:lnTo>
                      <a:pt x="2180" y="0"/>
                    </a:lnTo>
                    <a:lnTo>
                      <a:pt x="1872" y="28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15385" name="Freeform 26"/>
              <p:cNvSpPr>
                <a:spLocks/>
              </p:cNvSpPr>
              <p:nvPr/>
            </p:nvSpPr>
            <p:spPr bwMode="gray">
              <a:xfrm>
                <a:off x="1888" y="1543"/>
                <a:ext cx="1158" cy="1715"/>
              </a:xfrm>
              <a:custGeom>
                <a:avLst/>
                <a:gdLst>
                  <a:gd name="T0" fmla="*/ 12 w 1824"/>
                  <a:gd name="T1" fmla="*/ 2464 h 2648"/>
                  <a:gd name="T2" fmla="*/ 56 w 1824"/>
                  <a:gd name="T3" fmla="*/ 2120 h 2648"/>
                  <a:gd name="T4" fmla="*/ 124 w 1824"/>
                  <a:gd name="T5" fmla="*/ 1808 h 2648"/>
                  <a:gd name="T6" fmla="*/ 212 w 1824"/>
                  <a:gd name="T7" fmla="*/ 1524 h 2648"/>
                  <a:gd name="T8" fmla="*/ 316 w 1824"/>
                  <a:gd name="T9" fmla="*/ 1270 h 2648"/>
                  <a:gd name="T10" fmla="*/ 430 w 1824"/>
                  <a:gd name="T11" fmla="*/ 1044 h 2648"/>
                  <a:gd name="T12" fmla="*/ 550 w 1824"/>
                  <a:gd name="T13" fmla="*/ 846 h 2648"/>
                  <a:gd name="T14" fmla="*/ 672 w 1824"/>
                  <a:gd name="T15" fmla="*/ 674 h 2648"/>
                  <a:gd name="T16" fmla="*/ 792 w 1824"/>
                  <a:gd name="T17" fmla="*/ 528 h 2648"/>
                  <a:gd name="T18" fmla="*/ 906 w 1824"/>
                  <a:gd name="T19" fmla="*/ 408 h 2648"/>
                  <a:gd name="T20" fmla="*/ 1010 w 1824"/>
                  <a:gd name="T21" fmla="*/ 310 h 2648"/>
                  <a:gd name="T22" fmla="*/ 1096 w 1824"/>
                  <a:gd name="T23" fmla="*/ 236 h 2648"/>
                  <a:gd name="T24" fmla="*/ 1164 w 1824"/>
                  <a:gd name="T25" fmla="*/ 184 h 2648"/>
                  <a:gd name="T26" fmla="*/ 1208 w 1824"/>
                  <a:gd name="T27" fmla="*/ 154 h 2648"/>
                  <a:gd name="T28" fmla="*/ 1224 w 1824"/>
                  <a:gd name="T29" fmla="*/ 144 h 2648"/>
                  <a:gd name="T30" fmla="*/ 1728 w 1824"/>
                  <a:gd name="T31" fmla="*/ 56 h 2648"/>
                  <a:gd name="T32" fmla="*/ 1568 w 1824"/>
                  <a:gd name="T33" fmla="*/ 328 h 2648"/>
                  <a:gd name="T34" fmla="*/ 1554 w 1824"/>
                  <a:gd name="T35" fmla="*/ 332 h 2648"/>
                  <a:gd name="T36" fmla="*/ 1514 w 1824"/>
                  <a:gd name="T37" fmla="*/ 346 h 2648"/>
                  <a:gd name="T38" fmla="*/ 1452 w 1824"/>
                  <a:gd name="T39" fmla="*/ 370 h 2648"/>
                  <a:gd name="T40" fmla="*/ 1370 w 1824"/>
                  <a:gd name="T41" fmla="*/ 410 h 2648"/>
                  <a:gd name="T42" fmla="*/ 1270 w 1824"/>
                  <a:gd name="T43" fmla="*/ 466 h 2648"/>
                  <a:gd name="T44" fmla="*/ 1158 w 1824"/>
                  <a:gd name="T45" fmla="*/ 540 h 2648"/>
                  <a:gd name="T46" fmla="*/ 1034 w 1824"/>
                  <a:gd name="T47" fmla="*/ 636 h 2648"/>
                  <a:gd name="T48" fmla="*/ 904 w 1824"/>
                  <a:gd name="T49" fmla="*/ 756 h 2648"/>
                  <a:gd name="T50" fmla="*/ 770 w 1824"/>
                  <a:gd name="T51" fmla="*/ 900 h 2648"/>
                  <a:gd name="T52" fmla="*/ 632 w 1824"/>
                  <a:gd name="T53" fmla="*/ 1076 h 2648"/>
                  <a:gd name="T54" fmla="*/ 498 w 1824"/>
                  <a:gd name="T55" fmla="*/ 1280 h 2648"/>
                  <a:gd name="T56" fmla="*/ 370 w 1824"/>
                  <a:gd name="T57" fmla="*/ 1518 h 2648"/>
                  <a:gd name="T58" fmla="*/ 248 w 1824"/>
                  <a:gd name="T59" fmla="*/ 1792 h 2648"/>
                  <a:gd name="T60" fmla="*/ 138 w 1824"/>
                  <a:gd name="T61" fmla="*/ 2104 h 2648"/>
                  <a:gd name="T62" fmla="*/ 42 w 1824"/>
                  <a:gd name="T63" fmla="*/ 2456 h 264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1824"/>
                  <a:gd name="T97" fmla="*/ 0 h 2648"/>
                  <a:gd name="T98" fmla="*/ 1824 w 1824"/>
                  <a:gd name="T99" fmla="*/ 2648 h 2648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1824" h="2648">
                    <a:moveTo>
                      <a:pt x="0" y="2648"/>
                    </a:moveTo>
                    <a:lnTo>
                      <a:pt x="12" y="2464"/>
                    </a:lnTo>
                    <a:lnTo>
                      <a:pt x="32" y="2288"/>
                    </a:lnTo>
                    <a:lnTo>
                      <a:pt x="56" y="2120"/>
                    </a:lnTo>
                    <a:lnTo>
                      <a:pt x="88" y="1960"/>
                    </a:lnTo>
                    <a:lnTo>
                      <a:pt x="124" y="1808"/>
                    </a:lnTo>
                    <a:lnTo>
                      <a:pt x="166" y="1662"/>
                    </a:lnTo>
                    <a:lnTo>
                      <a:pt x="212" y="1524"/>
                    </a:lnTo>
                    <a:lnTo>
                      <a:pt x="262" y="1394"/>
                    </a:lnTo>
                    <a:lnTo>
                      <a:pt x="316" y="1270"/>
                    </a:lnTo>
                    <a:lnTo>
                      <a:pt x="372" y="1154"/>
                    </a:lnTo>
                    <a:lnTo>
                      <a:pt x="430" y="1044"/>
                    </a:lnTo>
                    <a:lnTo>
                      <a:pt x="490" y="942"/>
                    </a:lnTo>
                    <a:lnTo>
                      <a:pt x="550" y="846"/>
                    </a:lnTo>
                    <a:lnTo>
                      <a:pt x="612" y="758"/>
                    </a:lnTo>
                    <a:lnTo>
                      <a:pt x="672" y="674"/>
                    </a:lnTo>
                    <a:lnTo>
                      <a:pt x="734" y="598"/>
                    </a:lnTo>
                    <a:lnTo>
                      <a:pt x="792" y="528"/>
                    </a:lnTo>
                    <a:lnTo>
                      <a:pt x="850" y="464"/>
                    </a:lnTo>
                    <a:lnTo>
                      <a:pt x="906" y="408"/>
                    </a:lnTo>
                    <a:lnTo>
                      <a:pt x="960" y="356"/>
                    </a:lnTo>
                    <a:lnTo>
                      <a:pt x="1010" y="310"/>
                    </a:lnTo>
                    <a:lnTo>
                      <a:pt x="1056" y="270"/>
                    </a:lnTo>
                    <a:lnTo>
                      <a:pt x="1096" y="236"/>
                    </a:lnTo>
                    <a:lnTo>
                      <a:pt x="1134" y="208"/>
                    </a:lnTo>
                    <a:lnTo>
                      <a:pt x="1164" y="184"/>
                    </a:lnTo>
                    <a:lnTo>
                      <a:pt x="1190" y="166"/>
                    </a:lnTo>
                    <a:lnTo>
                      <a:pt x="1208" y="154"/>
                    </a:lnTo>
                    <a:lnTo>
                      <a:pt x="1220" y="146"/>
                    </a:lnTo>
                    <a:lnTo>
                      <a:pt x="1224" y="144"/>
                    </a:lnTo>
                    <a:lnTo>
                      <a:pt x="848" y="0"/>
                    </a:lnTo>
                    <a:lnTo>
                      <a:pt x="1728" y="56"/>
                    </a:lnTo>
                    <a:lnTo>
                      <a:pt x="1824" y="480"/>
                    </a:lnTo>
                    <a:lnTo>
                      <a:pt x="1568" y="328"/>
                    </a:lnTo>
                    <a:lnTo>
                      <a:pt x="1564" y="328"/>
                    </a:lnTo>
                    <a:lnTo>
                      <a:pt x="1554" y="332"/>
                    </a:lnTo>
                    <a:lnTo>
                      <a:pt x="1538" y="338"/>
                    </a:lnTo>
                    <a:lnTo>
                      <a:pt x="1514" y="346"/>
                    </a:lnTo>
                    <a:lnTo>
                      <a:pt x="1486" y="356"/>
                    </a:lnTo>
                    <a:lnTo>
                      <a:pt x="1452" y="370"/>
                    </a:lnTo>
                    <a:lnTo>
                      <a:pt x="1412" y="388"/>
                    </a:lnTo>
                    <a:lnTo>
                      <a:pt x="1370" y="410"/>
                    </a:lnTo>
                    <a:lnTo>
                      <a:pt x="1322" y="436"/>
                    </a:lnTo>
                    <a:lnTo>
                      <a:pt x="1270" y="466"/>
                    </a:lnTo>
                    <a:lnTo>
                      <a:pt x="1216" y="500"/>
                    </a:lnTo>
                    <a:lnTo>
                      <a:pt x="1158" y="540"/>
                    </a:lnTo>
                    <a:lnTo>
                      <a:pt x="1098" y="584"/>
                    </a:lnTo>
                    <a:lnTo>
                      <a:pt x="1034" y="636"/>
                    </a:lnTo>
                    <a:lnTo>
                      <a:pt x="970" y="692"/>
                    </a:lnTo>
                    <a:lnTo>
                      <a:pt x="904" y="756"/>
                    </a:lnTo>
                    <a:lnTo>
                      <a:pt x="836" y="824"/>
                    </a:lnTo>
                    <a:lnTo>
                      <a:pt x="770" y="900"/>
                    </a:lnTo>
                    <a:lnTo>
                      <a:pt x="700" y="984"/>
                    </a:lnTo>
                    <a:lnTo>
                      <a:pt x="632" y="1076"/>
                    </a:lnTo>
                    <a:lnTo>
                      <a:pt x="566" y="1174"/>
                    </a:lnTo>
                    <a:lnTo>
                      <a:pt x="498" y="1280"/>
                    </a:lnTo>
                    <a:lnTo>
                      <a:pt x="434" y="1394"/>
                    </a:lnTo>
                    <a:lnTo>
                      <a:pt x="370" y="1518"/>
                    </a:lnTo>
                    <a:lnTo>
                      <a:pt x="308" y="1650"/>
                    </a:lnTo>
                    <a:lnTo>
                      <a:pt x="248" y="1792"/>
                    </a:lnTo>
                    <a:lnTo>
                      <a:pt x="192" y="1944"/>
                    </a:lnTo>
                    <a:lnTo>
                      <a:pt x="138" y="2104"/>
                    </a:lnTo>
                    <a:lnTo>
                      <a:pt x="88" y="2274"/>
                    </a:lnTo>
                    <a:lnTo>
                      <a:pt x="42" y="2456"/>
                    </a:lnTo>
                    <a:lnTo>
                      <a:pt x="0" y="264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11364"/>
                  </a:gs>
                  <a:gs pos="100000">
                    <a:srgbClr val="61092E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93211" name="Rectangle 27"/>
              <p:cNvSpPr>
                <a:spLocks noChangeArrowheads="1"/>
              </p:cNvSpPr>
              <p:nvPr/>
            </p:nvSpPr>
            <p:spPr bwMode="gray">
              <a:xfrm>
                <a:off x="3082" y="1787"/>
                <a:ext cx="1743" cy="192"/>
              </a:xfrm>
              <a:prstGeom prst="rect">
                <a:avLst/>
              </a:prstGeom>
              <a:gradFill rotWithShape="1">
                <a:gsLst>
                  <a:gs pos="0">
                    <a:schemeClr val="accent2">
                      <a:gamma/>
                      <a:shade val="72549"/>
                      <a:invGamma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gamma/>
                      <a:shade val="72549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zh-TW" sz="1600" b="1">
                    <a:solidFill>
                      <a:srgbClr val="FFFFFF"/>
                    </a:solidFill>
                    <a:latin typeface="Verdana" pitchFamily="34" charset="0"/>
                    <a:ea typeface="新細明體" pitchFamily="18" charset="-120"/>
                  </a:rPr>
                  <a:t>Add Your Text</a:t>
                </a:r>
              </a:p>
            </p:txBody>
          </p:sp>
          <p:sp>
            <p:nvSpPr>
              <p:cNvPr id="93212" name="Rectangle 28"/>
              <p:cNvSpPr>
                <a:spLocks noChangeArrowheads="1"/>
              </p:cNvSpPr>
              <p:nvPr/>
            </p:nvSpPr>
            <p:spPr bwMode="gray">
              <a:xfrm>
                <a:off x="2556" y="2310"/>
                <a:ext cx="1900" cy="188"/>
              </a:xfrm>
              <a:prstGeom prst="rect">
                <a:avLst/>
              </a:prstGeom>
              <a:gradFill rotWithShape="1">
                <a:gsLst>
                  <a:gs pos="0">
                    <a:schemeClr val="hlink">
                      <a:gamma/>
                      <a:shade val="72549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72549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zh-TW" sz="1600" b="1">
                    <a:solidFill>
                      <a:srgbClr val="FFFFFF"/>
                    </a:solidFill>
                    <a:latin typeface="Verdana" pitchFamily="34" charset="0"/>
                    <a:ea typeface="新細明體" pitchFamily="18" charset="-120"/>
                  </a:rPr>
                  <a:t>Add Your Text</a:t>
                </a:r>
              </a:p>
            </p:txBody>
          </p:sp>
          <p:sp>
            <p:nvSpPr>
              <p:cNvPr id="15388" name="Freeform 29"/>
              <p:cNvSpPr>
                <a:spLocks/>
              </p:cNvSpPr>
              <p:nvPr/>
            </p:nvSpPr>
            <p:spPr bwMode="gray">
              <a:xfrm>
                <a:off x="2036" y="2494"/>
                <a:ext cx="2415" cy="343"/>
              </a:xfrm>
              <a:custGeom>
                <a:avLst/>
                <a:gdLst>
                  <a:gd name="T0" fmla="*/ 1742 w 2048"/>
                  <a:gd name="T1" fmla="*/ 286 h 286"/>
                  <a:gd name="T2" fmla="*/ 0 w 2048"/>
                  <a:gd name="T3" fmla="*/ 286 h 286"/>
                  <a:gd name="T4" fmla="*/ 446 w 2048"/>
                  <a:gd name="T5" fmla="*/ 0 h 286"/>
                  <a:gd name="T6" fmla="*/ 2048 w 2048"/>
                  <a:gd name="T7" fmla="*/ 0 h 286"/>
                  <a:gd name="T8" fmla="*/ 1742 w 2048"/>
                  <a:gd name="T9" fmla="*/ 286 h 2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48"/>
                  <a:gd name="T16" fmla="*/ 0 h 286"/>
                  <a:gd name="T17" fmla="*/ 2048 w 2048"/>
                  <a:gd name="T18" fmla="*/ 286 h 2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48" h="286">
                    <a:moveTo>
                      <a:pt x="1742" y="286"/>
                    </a:moveTo>
                    <a:lnTo>
                      <a:pt x="0" y="286"/>
                    </a:lnTo>
                    <a:lnTo>
                      <a:pt x="446" y="0"/>
                    </a:lnTo>
                    <a:lnTo>
                      <a:pt x="2048" y="0"/>
                    </a:lnTo>
                    <a:lnTo>
                      <a:pt x="1742" y="286"/>
                    </a:ln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  <p:sp>
            <p:nvSpPr>
              <p:cNvPr id="93214" name="Rectangle 30"/>
              <p:cNvSpPr>
                <a:spLocks noChangeArrowheads="1"/>
              </p:cNvSpPr>
              <p:nvPr/>
            </p:nvSpPr>
            <p:spPr bwMode="gray">
              <a:xfrm>
                <a:off x="2038" y="2836"/>
                <a:ext cx="2056" cy="188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shade val="72549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shade val="72549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zh-TW" sz="1600" b="1">
                    <a:solidFill>
                      <a:srgbClr val="FFFFFF"/>
                    </a:solidFill>
                    <a:latin typeface="Verdana" pitchFamily="34" charset="0"/>
                    <a:ea typeface="新細明體" pitchFamily="18" charset="-120"/>
                  </a:rPr>
                  <a:t>Add Your Text</a:t>
                </a:r>
              </a:p>
            </p:txBody>
          </p:sp>
          <p:sp>
            <p:nvSpPr>
              <p:cNvPr id="93215" name="Rectangle 31"/>
              <p:cNvSpPr>
                <a:spLocks noChangeArrowheads="1"/>
              </p:cNvSpPr>
              <p:nvPr/>
            </p:nvSpPr>
            <p:spPr bwMode="gray">
              <a:xfrm>
                <a:off x="1514" y="3363"/>
                <a:ext cx="2213" cy="187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72549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72549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r>
                  <a:rPr lang="en-US" altLang="zh-TW" sz="1600" b="1">
                    <a:solidFill>
                      <a:srgbClr val="FFFFFF"/>
                    </a:solidFill>
                    <a:latin typeface="Verdana" pitchFamily="34" charset="0"/>
                    <a:ea typeface="新細明體" pitchFamily="18" charset="-120"/>
                  </a:rPr>
                  <a:t>Add Your Text</a:t>
                </a:r>
              </a:p>
            </p:txBody>
          </p:sp>
        </p:grpSp>
      </p:grpSp>
    </p:spTree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AutoShape 2"/>
          <p:cNvSpPr>
            <a:spLocks noChangeArrowheads="1"/>
          </p:cNvSpPr>
          <p:nvPr/>
        </p:nvSpPr>
        <p:spPr bwMode="gray">
          <a:xfrm rot="-2345791">
            <a:off x="4932363" y="2549525"/>
            <a:ext cx="792162" cy="288925"/>
          </a:xfrm>
          <a:prstGeom prst="rightArrow">
            <a:avLst>
              <a:gd name="adj1" fmla="val 35167"/>
              <a:gd name="adj2" fmla="val 111028"/>
            </a:avLst>
          </a:prstGeom>
          <a:gradFill rotWithShape="1">
            <a:gsLst>
              <a:gs pos="0">
                <a:schemeClr val="tx1">
                  <a:gamma/>
                  <a:tint val="0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  <p:sp>
        <p:nvSpPr>
          <p:cNvPr id="65539" name="AutoShape 3"/>
          <p:cNvSpPr>
            <a:spLocks noChangeArrowheads="1"/>
          </p:cNvSpPr>
          <p:nvPr/>
        </p:nvSpPr>
        <p:spPr bwMode="gray">
          <a:xfrm rot="2851765">
            <a:off x="4933156" y="4420394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tx1">
                  <a:gamma/>
                  <a:tint val="0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  <p:sp>
        <p:nvSpPr>
          <p:cNvPr id="65540" name="AutoShape 4"/>
          <p:cNvSpPr>
            <a:spLocks noChangeArrowheads="1"/>
          </p:cNvSpPr>
          <p:nvPr/>
        </p:nvSpPr>
        <p:spPr bwMode="gray">
          <a:xfrm rot="35246895">
            <a:off x="3456781" y="2585244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tx1">
                  <a:gamma/>
                  <a:tint val="0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  <p:sp>
        <p:nvSpPr>
          <p:cNvPr id="65541" name="AutoShape 5"/>
          <p:cNvSpPr>
            <a:spLocks noChangeArrowheads="1"/>
          </p:cNvSpPr>
          <p:nvPr/>
        </p:nvSpPr>
        <p:spPr bwMode="gray">
          <a:xfrm rot="7687744">
            <a:off x="3528219" y="4528344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tx1">
                  <a:gamma/>
                  <a:tint val="0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  <p:sp>
        <p:nvSpPr>
          <p:cNvPr id="65542" name="AutoShape 6"/>
          <p:cNvSpPr>
            <a:spLocks noChangeArrowheads="1"/>
          </p:cNvSpPr>
          <p:nvPr/>
        </p:nvSpPr>
        <p:spPr bwMode="gray">
          <a:xfrm>
            <a:off x="5364163" y="3484563"/>
            <a:ext cx="792162" cy="288925"/>
          </a:xfrm>
          <a:prstGeom prst="rightArrow">
            <a:avLst>
              <a:gd name="adj1" fmla="val 35167"/>
              <a:gd name="adj2" fmla="val 111028"/>
            </a:avLst>
          </a:prstGeom>
          <a:gradFill rotWithShape="1">
            <a:gsLst>
              <a:gs pos="0">
                <a:schemeClr val="tx1">
                  <a:gamma/>
                  <a:tint val="0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  <p:sp>
        <p:nvSpPr>
          <p:cNvPr id="65543" name="AutoShape 7"/>
          <p:cNvSpPr>
            <a:spLocks noChangeArrowheads="1"/>
          </p:cNvSpPr>
          <p:nvPr/>
        </p:nvSpPr>
        <p:spPr bwMode="gray">
          <a:xfrm rot="-10800000">
            <a:off x="2987675" y="3519488"/>
            <a:ext cx="863600" cy="288925"/>
          </a:xfrm>
          <a:prstGeom prst="rightArrow">
            <a:avLst>
              <a:gd name="adj1" fmla="val 35167"/>
              <a:gd name="adj2" fmla="val 121041"/>
            </a:avLst>
          </a:prstGeom>
          <a:gradFill rotWithShape="1">
            <a:gsLst>
              <a:gs pos="0">
                <a:schemeClr val="tx1">
                  <a:gamma/>
                  <a:tint val="0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  <p:sp>
        <p:nvSpPr>
          <p:cNvPr id="65544" name="Rectangle 8"/>
          <p:cNvSpPr>
            <a:spLocks noGrp="1" noChangeArrowheads="1"/>
          </p:cNvSpPr>
          <p:nvPr>
            <p:ph type="title"/>
          </p:nvPr>
        </p:nvSpPr>
        <p:spPr>
          <a:xfrm>
            <a:off x="1403350" y="1006475"/>
            <a:ext cx="7705725" cy="838200"/>
          </a:xfrm>
        </p:spPr>
        <p:txBody>
          <a:bodyPr/>
          <a:lstStyle/>
          <a:p>
            <a:pPr eaLnBrk="1" hangingPunct="1">
              <a:defRPr/>
            </a:pPr>
            <a:r>
              <a:rPr lang="zh-TW" altLang="en-US" smtClean="0"/>
              <a:t>圖形運用</a:t>
            </a:r>
            <a:endParaRPr lang="en-US" altLang="zh-TW" smtClean="0"/>
          </a:p>
        </p:txBody>
      </p:sp>
      <p:sp>
        <p:nvSpPr>
          <p:cNvPr id="16393" name="Oval 9"/>
          <p:cNvSpPr>
            <a:spLocks noChangeArrowheads="1"/>
          </p:cNvSpPr>
          <p:nvPr/>
        </p:nvSpPr>
        <p:spPr bwMode="gray">
          <a:xfrm>
            <a:off x="2700338" y="1757363"/>
            <a:ext cx="3743325" cy="3744912"/>
          </a:xfrm>
          <a:prstGeom prst="ellips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  <p:grpSp>
        <p:nvGrpSpPr>
          <p:cNvPr id="16394" name="Group 10"/>
          <p:cNvGrpSpPr>
            <a:grpSpLocks/>
          </p:cNvGrpSpPr>
          <p:nvPr/>
        </p:nvGrpSpPr>
        <p:grpSpPr bwMode="auto">
          <a:xfrm>
            <a:off x="3592513" y="2684463"/>
            <a:ext cx="1946275" cy="1949450"/>
            <a:chOff x="2200" y="1570"/>
            <a:chExt cx="1496" cy="1496"/>
          </a:xfrm>
        </p:grpSpPr>
        <p:sp>
          <p:nvSpPr>
            <p:cNvPr id="65547" name="Oval 11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5548" name="Oval 12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0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5549" name="Oval 13"/>
            <p:cNvSpPr>
              <a:spLocks noChangeArrowheads="1"/>
            </p:cNvSpPr>
            <p:nvPr/>
          </p:nvSpPr>
          <p:spPr bwMode="gray">
            <a:xfrm>
              <a:off x="2298" y="1667"/>
              <a:ext cx="1301" cy="13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5550" name="Oval 14"/>
            <p:cNvSpPr>
              <a:spLocks noChangeArrowheads="1"/>
            </p:cNvSpPr>
            <p:nvPr/>
          </p:nvSpPr>
          <p:spPr bwMode="gray">
            <a:xfrm>
              <a:off x="2298" y="1667"/>
              <a:ext cx="1301" cy="1301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5551" name="Oval 15"/>
            <p:cNvSpPr>
              <a:spLocks noChangeArrowheads="1"/>
            </p:cNvSpPr>
            <p:nvPr/>
          </p:nvSpPr>
          <p:spPr bwMode="gray">
            <a:xfrm>
              <a:off x="2364" y="1733"/>
              <a:ext cx="1169" cy="117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</p:grpSp>
      <p:sp>
        <p:nvSpPr>
          <p:cNvPr id="16395" name="Text Box 16"/>
          <p:cNvSpPr txBox="1">
            <a:spLocks noChangeArrowheads="1"/>
          </p:cNvSpPr>
          <p:nvPr/>
        </p:nvSpPr>
        <p:spPr bwMode="black">
          <a:xfrm>
            <a:off x="827088" y="3484563"/>
            <a:ext cx="1663700" cy="304800"/>
          </a:xfrm>
          <a:prstGeom prst="rect">
            <a:avLst/>
          </a:prstGeom>
          <a:noFill/>
          <a:ln>
            <a:noFill/>
          </a:ln>
          <a:effectLst>
            <a:prstShdw prst="shdw12" dist="76200" dir="108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ko-KR" sz="1400" b="1">
                <a:solidFill>
                  <a:schemeClr val="bg1"/>
                </a:solidFill>
                <a:latin typeface="Verdana" panose="020B0604030504040204" pitchFamily="34" charset="0"/>
                <a:ea typeface="Gulim" pitchFamily="34" charset="-127"/>
              </a:rPr>
              <a:t>Your Text here</a:t>
            </a:r>
          </a:p>
        </p:txBody>
      </p:sp>
      <p:sp>
        <p:nvSpPr>
          <p:cNvPr id="16396" name="Text Box 17"/>
          <p:cNvSpPr txBox="1">
            <a:spLocks noChangeArrowheads="1"/>
          </p:cNvSpPr>
          <p:nvPr/>
        </p:nvSpPr>
        <p:spPr bwMode="black">
          <a:xfrm>
            <a:off x="1692275" y="5284788"/>
            <a:ext cx="1663700" cy="304800"/>
          </a:xfrm>
          <a:prstGeom prst="rect">
            <a:avLst/>
          </a:prstGeom>
          <a:noFill/>
          <a:ln>
            <a:noFill/>
          </a:ln>
          <a:effectLst>
            <a:prstShdw prst="shdw12" dist="76200" dir="108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ko-KR" sz="1400" b="1">
                <a:solidFill>
                  <a:schemeClr val="bg1"/>
                </a:solidFill>
                <a:latin typeface="Verdana" panose="020B0604030504040204" pitchFamily="34" charset="0"/>
                <a:ea typeface="Gulim" pitchFamily="34" charset="-127"/>
              </a:rPr>
              <a:t>Your Text here</a:t>
            </a:r>
          </a:p>
        </p:txBody>
      </p:sp>
      <p:sp>
        <p:nvSpPr>
          <p:cNvPr id="16397" name="Text Box 18"/>
          <p:cNvSpPr txBox="1">
            <a:spLocks noChangeArrowheads="1"/>
          </p:cNvSpPr>
          <p:nvPr/>
        </p:nvSpPr>
        <p:spPr bwMode="black">
          <a:xfrm>
            <a:off x="5867400" y="5213350"/>
            <a:ext cx="1663700" cy="304800"/>
          </a:xfrm>
          <a:prstGeom prst="rect">
            <a:avLst/>
          </a:prstGeom>
          <a:noFill/>
          <a:ln>
            <a:noFill/>
          </a:ln>
          <a:effectLst>
            <a:prstShdw prst="shdw12" dist="76200" dir="108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ko-KR" sz="1400" b="1">
                <a:solidFill>
                  <a:schemeClr val="bg1"/>
                </a:solidFill>
                <a:latin typeface="Verdana" panose="020B0604030504040204" pitchFamily="34" charset="0"/>
                <a:ea typeface="Gulim" pitchFamily="34" charset="-127"/>
              </a:rPr>
              <a:t>Your Text here</a:t>
            </a:r>
          </a:p>
        </p:txBody>
      </p:sp>
      <p:sp>
        <p:nvSpPr>
          <p:cNvPr id="16398" name="Text Box 19"/>
          <p:cNvSpPr txBox="1">
            <a:spLocks noChangeArrowheads="1"/>
          </p:cNvSpPr>
          <p:nvPr/>
        </p:nvSpPr>
        <p:spPr bwMode="black">
          <a:xfrm>
            <a:off x="6732588" y="3468688"/>
            <a:ext cx="1663700" cy="304800"/>
          </a:xfrm>
          <a:prstGeom prst="rect">
            <a:avLst/>
          </a:prstGeom>
          <a:noFill/>
          <a:ln>
            <a:noFill/>
          </a:ln>
          <a:effectLst>
            <a:prstShdw prst="shdw12" dist="76200" dir="108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ko-KR" sz="1400" b="1">
                <a:solidFill>
                  <a:schemeClr val="bg1"/>
                </a:solidFill>
                <a:latin typeface="Verdana" panose="020B0604030504040204" pitchFamily="34" charset="0"/>
                <a:ea typeface="Gulim" pitchFamily="34" charset="-127"/>
              </a:rPr>
              <a:t>Your Text here</a:t>
            </a:r>
          </a:p>
        </p:txBody>
      </p:sp>
      <p:sp>
        <p:nvSpPr>
          <p:cNvPr id="16399" name="Text Box 20"/>
          <p:cNvSpPr txBox="1">
            <a:spLocks noChangeArrowheads="1"/>
          </p:cNvSpPr>
          <p:nvPr/>
        </p:nvSpPr>
        <p:spPr bwMode="black">
          <a:xfrm>
            <a:off x="1763713" y="1612900"/>
            <a:ext cx="1663700" cy="304800"/>
          </a:xfrm>
          <a:prstGeom prst="rect">
            <a:avLst/>
          </a:prstGeom>
          <a:noFill/>
          <a:ln>
            <a:noFill/>
          </a:ln>
          <a:effectLst>
            <a:prstShdw prst="shdw12" dist="76200" dir="108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ko-KR" sz="1400" b="1">
                <a:solidFill>
                  <a:schemeClr val="bg1"/>
                </a:solidFill>
                <a:latin typeface="Verdana" panose="020B0604030504040204" pitchFamily="34" charset="0"/>
                <a:ea typeface="Gulim" pitchFamily="34" charset="-127"/>
              </a:rPr>
              <a:t>Your Text here</a:t>
            </a:r>
          </a:p>
        </p:txBody>
      </p:sp>
      <p:sp>
        <p:nvSpPr>
          <p:cNvPr id="16400" name="Text Box 21"/>
          <p:cNvSpPr txBox="1">
            <a:spLocks noChangeArrowheads="1"/>
          </p:cNvSpPr>
          <p:nvPr/>
        </p:nvSpPr>
        <p:spPr bwMode="black">
          <a:xfrm>
            <a:off x="5651500" y="1684338"/>
            <a:ext cx="1663700" cy="304800"/>
          </a:xfrm>
          <a:prstGeom prst="rect">
            <a:avLst/>
          </a:prstGeom>
          <a:noFill/>
          <a:ln>
            <a:noFill/>
          </a:ln>
          <a:effectLst>
            <a:prstShdw prst="shdw12" dist="76200" dir="108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ko-KR" sz="1400" b="1">
                <a:solidFill>
                  <a:schemeClr val="bg1"/>
                </a:solidFill>
                <a:latin typeface="Verdana" panose="020B0604030504040204" pitchFamily="34" charset="0"/>
                <a:ea typeface="Gulim" pitchFamily="34" charset="-127"/>
              </a:rPr>
              <a:t>Your Text here</a:t>
            </a:r>
          </a:p>
        </p:txBody>
      </p:sp>
      <p:sp>
        <p:nvSpPr>
          <p:cNvPr id="16401" name="Text Box 22"/>
          <p:cNvSpPr txBox="1">
            <a:spLocks noChangeArrowheads="1"/>
          </p:cNvSpPr>
          <p:nvPr/>
        </p:nvSpPr>
        <p:spPr bwMode="gray">
          <a:xfrm>
            <a:off x="4067175" y="3413125"/>
            <a:ext cx="1017588" cy="579438"/>
          </a:xfrm>
          <a:prstGeom prst="rect">
            <a:avLst/>
          </a:prstGeom>
          <a:noFill/>
          <a:ln>
            <a:noFill/>
          </a:ln>
          <a:effectLst>
            <a:prstShdw prst="shdw12" dist="76200" dir="108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ko-KR" sz="3200" b="1">
                <a:solidFill>
                  <a:schemeClr val="bg1"/>
                </a:solidFill>
                <a:latin typeface="Arial" panose="020B0604020202020204" pitchFamily="34" charset="0"/>
                <a:ea typeface="Gulim" pitchFamily="34" charset="-127"/>
              </a:rPr>
              <a:t>Title</a:t>
            </a:r>
          </a:p>
        </p:txBody>
      </p:sp>
      <p:sp>
        <p:nvSpPr>
          <p:cNvPr id="65559" name="Oval 23"/>
          <p:cNvSpPr>
            <a:spLocks noChangeArrowheads="1"/>
          </p:cNvSpPr>
          <p:nvPr/>
        </p:nvSpPr>
        <p:spPr bwMode="gray">
          <a:xfrm>
            <a:off x="2555875" y="3494088"/>
            <a:ext cx="358775" cy="360362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54510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0" algn="ctr">
            <a:noFill/>
            <a:round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  <p:sp>
        <p:nvSpPr>
          <p:cNvPr id="65560" name="Oval 24"/>
          <p:cNvSpPr>
            <a:spLocks noChangeArrowheads="1"/>
          </p:cNvSpPr>
          <p:nvPr/>
        </p:nvSpPr>
        <p:spPr bwMode="gray">
          <a:xfrm>
            <a:off x="3132138" y="1973263"/>
            <a:ext cx="358775" cy="360362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54510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0" algn="ctr">
            <a:noFill/>
            <a:round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  <p:sp>
        <p:nvSpPr>
          <p:cNvPr id="65561" name="Oval 25"/>
          <p:cNvSpPr>
            <a:spLocks noChangeArrowheads="1"/>
          </p:cNvSpPr>
          <p:nvPr/>
        </p:nvSpPr>
        <p:spPr bwMode="gray">
          <a:xfrm>
            <a:off x="5651500" y="2044700"/>
            <a:ext cx="358775" cy="360363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54510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0" algn="ctr">
            <a:noFill/>
            <a:round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  <p:sp>
        <p:nvSpPr>
          <p:cNvPr id="65562" name="Oval 26"/>
          <p:cNvSpPr>
            <a:spLocks noChangeArrowheads="1"/>
          </p:cNvSpPr>
          <p:nvPr/>
        </p:nvSpPr>
        <p:spPr bwMode="gray">
          <a:xfrm>
            <a:off x="6300788" y="3413125"/>
            <a:ext cx="358775" cy="360363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54510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0" algn="ctr">
            <a:noFill/>
            <a:round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  <p:sp>
        <p:nvSpPr>
          <p:cNvPr id="65563" name="Oval 27"/>
          <p:cNvSpPr>
            <a:spLocks noChangeArrowheads="1"/>
          </p:cNvSpPr>
          <p:nvPr/>
        </p:nvSpPr>
        <p:spPr bwMode="gray">
          <a:xfrm>
            <a:off x="5580063" y="4852988"/>
            <a:ext cx="358775" cy="360362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54510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0" algn="ctr">
            <a:noFill/>
            <a:round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  <p:sp>
        <p:nvSpPr>
          <p:cNvPr id="65564" name="Oval 28"/>
          <p:cNvSpPr>
            <a:spLocks noChangeArrowheads="1"/>
          </p:cNvSpPr>
          <p:nvPr/>
        </p:nvSpPr>
        <p:spPr bwMode="gray">
          <a:xfrm>
            <a:off x="3348038" y="4997450"/>
            <a:ext cx="358775" cy="360363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54510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0" algn="ctr">
            <a:noFill/>
            <a:round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zh-TW" altLang="en-US" smtClean="0"/>
          </a:p>
        </p:txBody>
      </p:sp>
      <p:grpSp>
        <p:nvGrpSpPr>
          <p:cNvPr id="17411" name="Group 4"/>
          <p:cNvGrpSpPr>
            <a:grpSpLocks/>
          </p:cNvGrpSpPr>
          <p:nvPr/>
        </p:nvGrpSpPr>
        <p:grpSpPr bwMode="auto">
          <a:xfrm>
            <a:off x="1757363" y="1474788"/>
            <a:ext cx="5622925" cy="4935537"/>
            <a:chOff x="1107" y="929"/>
            <a:chExt cx="3645" cy="3199"/>
          </a:xfrm>
        </p:grpSpPr>
        <p:sp>
          <p:nvSpPr>
            <p:cNvPr id="17412" name="Oval 5"/>
            <p:cNvSpPr>
              <a:spLocks noChangeArrowheads="1"/>
            </p:cNvSpPr>
            <p:nvPr/>
          </p:nvSpPr>
          <p:spPr bwMode="gray">
            <a:xfrm>
              <a:off x="3573" y="1471"/>
              <a:ext cx="468" cy="130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zh-TW" altLang="en-US">
                <a:latin typeface="Arial" panose="020B0604020202020204" pitchFamily="34" charset="0"/>
                <a:ea typeface="新細明體" panose="02020500000000000000" pitchFamily="18" charset="-120"/>
              </a:endParaRPr>
            </a:p>
          </p:txBody>
        </p:sp>
        <p:sp>
          <p:nvSpPr>
            <p:cNvPr id="17413" name="Oval 6"/>
            <p:cNvSpPr>
              <a:spLocks noChangeArrowheads="1"/>
            </p:cNvSpPr>
            <p:nvPr/>
          </p:nvSpPr>
          <p:spPr bwMode="gray">
            <a:xfrm>
              <a:off x="2763" y="2533"/>
              <a:ext cx="792" cy="220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zh-TW" altLang="en-US">
                <a:latin typeface="Arial" panose="020B0604020202020204" pitchFamily="34" charset="0"/>
                <a:ea typeface="新細明體" panose="02020500000000000000" pitchFamily="18" charset="-120"/>
              </a:endParaRPr>
            </a:p>
          </p:txBody>
        </p:sp>
        <p:sp>
          <p:nvSpPr>
            <p:cNvPr id="17414" name="Oval 7"/>
            <p:cNvSpPr>
              <a:spLocks noChangeArrowheads="1"/>
            </p:cNvSpPr>
            <p:nvPr/>
          </p:nvSpPr>
          <p:spPr bwMode="gray">
            <a:xfrm>
              <a:off x="3603" y="3809"/>
              <a:ext cx="1149" cy="319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zh-TW" altLang="en-US">
                <a:latin typeface="Arial" panose="020B0604020202020204" pitchFamily="34" charset="0"/>
                <a:ea typeface="新細明體" panose="02020500000000000000" pitchFamily="18" charset="-120"/>
              </a:endParaRPr>
            </a:p>
          </p:txBody>
        </p:sp>
        <p:sp>
          <p:nvSpPr>
            <p:cNvPr id="17415" name="Oval 8"/>
            <p:cNvSpPr>
              <a:spLocks noChangeArrowheads="1"/>
            </p:cNvSpPr>
            <p:nvPr/>
          </p:nvSpPr>
          <p:spPr bwMode="gray">
            <a:xfrm>
              <a:off x="1251" y="2950"/>
              <a:ext cx="933" cy="259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endParaRPr lang="zh-TW" altLang="en-US">
                <a:latin typeface="Arial" panose="020B0604020202020204" pitchFamily="34" charset="0"/>
                <a:ea typeface="新細明體" panose="02020500000000000000" pitchFamily="18" charset="-120"/>
              </a:endParaRPr>
            </a:p>
          </p:txBody>
        </p:sp>
        <p:sp>
          <p:nvSpPr>
            <p:cNvPr id="17416" name="Rectangle 9"/>
            <p:cNvSpPr>
              <a:spLocks noChangeArrowheads="1"/>
            </p:cNvSpPr>
            <p:nvPr/>
          </p:nvSpPr>
          <p:spPr bwMode="gray">
            <a:xfrm rot="-7829975">
              <a:off x="3290" y="2467"/>
              <a:ext cx="605" cy="121"/>
            </a:xfrm>
            <a:prstGeom prst="rect">
              <a:avLst/>
            </a:prstGeom>
            <a:gradFill rotWithShape="1">
              <a:gsLst>
                <a:gs pos="0">
                  <a:srgbClr val="454545"/>
                </a:gs>
                <a:gs pos="50000">
                  <a:srgbClr val="969696"/>
                </a:gs>
                <a:gs pos="100000">
                  <a:srgbClr val="454545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17417" name="Rectangle 10"/>
            <p:cNvSpPr>
              <a:spLocks noChangeArrowheads="1"/>
            </p:cNvSpPr>
            <p:nvPr/>
          </p:nvSpPr>
          <p:spPr bwMode="gray">
            <a:xfrm rot="-743917">
              <a:off x="2037" y="2182"/>
              <a:ext cx="636" cy="109"/>
            </a:xfrm>
            <a:prstGeom prst="rect">
              <a:avLst/>
            </a:prstGeom>
            <a:gradFill rotWithShape="1">
              <a:gsLst>
                <a:gs pos="0">
                  <a:srgbClr val="454545"/>
                </a:gs>
                <a:gs pos="50000">
                  <a:srgbClr val="969696"/>
                </a:gs>
                <a:gs pos="100000">
                  <a:srgbClr val="454545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grpSp>
          <p:nvGrpSpPr>
            <p:cNvPr id="17418" name="Group 11"/>
            <p:cNvGrpSpPr>
              <a:grpSpLocks/>
            </p:cNvGrpSpPr>
            <p:nvPr/>
          </p:nvGrpSpPr>
          <p:grpSpPr bwMode="auto">
            <a:xfrm>
              <a:off x="2628" y="1347"/>
              <a:ext cx="1014" cy="1169"/>
              <a:chOff x="2433" y="1234"/>
              <a:chExt cx="1014" cy="1169"/>
            </a:xfrm>
          </p:grpSpPr>
          <p:sp>
            <p:nvSpPr>
              <p:cNvPr id="17434" name="Rectangle 12"/>
              <p:cNvSpPr>
                <a:spLocks noChangeArrowheads="1"/>
              </p:cNvSpPr>
              <p:nvPr/>
            </p:nvSpPr>
            <p:spPr bwMode="gray">
              <a:xfrm rot="-3205350">
                <a:off x="3175" y="1380"/>
                <a:ext cx="376" cy="83"/>
              </a:xfrm>
              <a:prstGeom prst="rect">
                <a:avLst/>
              </a:prstGeom>
              <a:gradFill rotWithShape="1">
                <a:gsLst>
                  <a:gs pos="0">
                    <a:srgbClr val="454545"/>
                  </a:gs>
                  <a:gs pos="50000">
                    <a:srgbClr val="969696"/>
                  </a:gs>
                  <a:gs pos="100000">
                    <a:srgbClr val="454545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grpSp>
            <p:nvGrpSpPr>
              <p:cNvPr id="17435" name="Group 13"/>
              <p:cNvGrpSpPr>
                <a:grpSpLocks/>
              </p:cNvGrpSpPr>
              <p:nvPr/>
            </p:nvGrpSpPr>
            <p:grpSpPr bwMode="auto">
              <a:xfrm>
                <a:off x="2433" y="1401"/>
                <a:ext cx="1014" cy="1002"/>
                <a:chOff x="2016" y="1920"/>
                <a:chExt cx="1680" cy="1680"/>
              </a:xfrm>
            </p:grpSpPr>
            <p:sp>
              <p:nvSpPr>
                <p:cNvPr id="85006" name="Oval 14"/>
                <p:cNvSpPr>
                  <a:spLocks noChangeArrowheads="1"/>
                </p:cNvSpPr>
                <p:nvPr/>
              </p:nvSpPr>
              <p:spPr bwMode="gray">
                <a:xfrm>
                  <a:off x="2016" y="1919"/>
                  <a:ext cx="1679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2431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endParaRPr lang="zh-TW" altLang="en-US">
                    <a:ea typeface="新細明體" panose="02020500000000000000" pitchFamily="18" charset="-120"/>
                  </a:endParaRPr>
                </a:p>
              </p:txBody>
            </p:sp>
            <p:sp>
              <p:nvSpPr>
                <p:cNvPr id="17438" name="Freeform 15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301 w 1321"/>
                    <a:gd name="T1" fmla="*/ 401 h 712"/>
                    <a:gd name="T2" fmla="*/ 1317 w 1321"/>
                    <a:gd name="T3" fmla="*/ 442 h 712"/>
                    <a:gd name="T4" fmla="*/ 1321 w 1321"/>
                    <a:gd name="T5" fmla="*/ 481 h 712"/>
                    <a:gd name="T6" fmla="*/ 1315 w 1321"/>
                    <a:gd name="T7" fmla="*/ 516 h 712"/>
                    <a:gd name="T8" fmla="*/ 1298 w 1321"/>
                    <a:gd name="T9" fmla="*/ 550 h 712"/>
                    <a:gd name="T10" fmla="*/ 1272 w 1321"/>
                    <a:gd name="T11" fmla="*/ 579 h 712"/>
                    <a:gd name="T12" fmla="*/ 1239 w 1321"/>
                    <a:gd name="T13" fmla="*/ 604 h 712"/>
                    <a:gd name="T14" fmla="*/ 1196 w 1321"/>
                    <a:gd name="T15" fmla="*/ 628 h 712"/>
                    <a:gd name="T16" fmla="*/ 1147 w 1321"/>
                    <a:gd name="T17" fmla="*/ 649 h 712"/>
                    <a:gd name="T18" fmla="*/ 1092 w 1321"/>
                    <a:gd name="T19" fmla="*/ 667 h 712"/>
                    <a:gd name="T20" fmla="*/ 1031 w 1321"/>
                    <a:gd name="T21" fmla="*/ 683 h 712"/>
                    <a:gd name="T22" fmla="*/ 967 w 1321"/>
                    <a:gd name="T23" fmla="*/ 694 h 712"/>
                    <a:gd name="T24" fmla="*/ 896 w 1321"/>
                    <a:gd name="T25" fmla="*/ 704 h 712"/>
                    <a:gd name="T26" fmla="*/ 824 w 1321"/>
                    <a:gd name="T27" fmla="*/ 710 h 712"/>
                    <a:gd name="T28" fmla="*/ 795 w 1321"/>
                    <a:gd name="T29" fmla="*/ 712 h 712"/>
                    <a:gd name="T30" fmla="*/ 476 w 1321"/>
                    <a:gd name="T31" fmla="*/ 712 h 712"/>
                    <a:gd name="T32" fmla="*/ 472 w 1321"/>
                    <a:gd name="T33" fmla="*/ 712 h 712"/>
                    <a:gd name="T34" fmla="*/ 409 w 1321"/>
                    <a:gd name="T35" fmla="*/ 708 h 712"/>
                    <a:gd name="T36" fmla="*/ 348 w 1321"/>
                    <a:gd name="T37" fmla="*/ 704 h 712"/>
                    <a:gd name="T38" fmla="*/ 290 w 1321"/>
                    <a:gd name="T39" fmla="*/ 696 h 712"/>
                    <a:gd name="T40" fmla="*/ 235 w 1321"/>
                    <a:gd name="T41" fmla="*/ 689 h 712"/>
                    <a:gd name="T42" fmla="*/ 186 w 1321"/>
                    <a:gd name="T43" fmla="*/ 677 h 712"/>
                    <a:gd name="T44" fmla="*/ 141 w 1321"/>
                    <a:gd name="T45" fmla="*/ 663 h 712"/>
                    <a:gd name="T46" fmla="*/ 102 w 1321"/>
                    <a:gd name="T47" fmla="*/ 648 h 712"/>
                    <a:gd name="T48" fmla="*/ 67 w 1321"/>
                    <a:gd name="T49" fmla="*/ 630 h 712"/>
                    <a:gd name="T50" fmla="*/ 39 w 1321"/>
                    <a:gd name="T51" fmla="*/ 608 h 712"/>
                    <a:gd name="T52" fmla="*/ 18 w 1321"/>
                    <a:gd name="T53" fmla="*/ 583 h 712"/>
                    <a:gd name="T54" fmla="*/ 6 w 1321"/>
                    <a:gd name="T55" fmla="*/ 554 h 712"/>
                    <a:gd name="T56" fmla="*/ 0 w 1321"/>
                    <a:gd name="T57" fmla="*/ 524 h 712"/>
                    <a:gd name="T58" fmla="*/ 0 w 1321"/>
                    <a:gd name="T59" fmla="*/ 520 h 712"/>
                    <a:gd name="T60" fmla="*/ 4 w 1321"/>
                    <a:gd name="T61" fmla="*/ 487 h 712"/>
                    <a:gd name="T62" fmla="*/ 16 w 1321"/>
                    <a:gd name="T63" fmla="*/ 446 h 712"/>
                    <a:gd name="T64" fmla="*/ 51 w 1321"/>
                    <a:gd name="T65" fmla="*/ 370 h 712"/>
                    <a:gd name="T66" fmla="*/ 94 w 1321"/>
                    <a:gd name="T67" fmla="*/ 299 h 712"/>
                    <a:gd name="T68" fmla="*/ 147 w 1321"/>
                    <a:gd name="T69" fmla="*/ 235 h 712"/>
                    <a:gd name="T70" fmla="*/ 204 w 1321"/>
                    <a:gd name="T71" fmla="*/ 176 h 712"/>
                    <a:gd name="T72" fmla="*/ 270 w 1321"/>
                    <a:gd name="T73" fmla="*/ 125 h 712"/>
                    <a:gd name="T74" fmla="*/ 341 w 1321"/>
                    <a:gd name="T75" fmla="*/ 82 h 712"/>
                    <a:gd name="T76" fmla="*/ 415 w 1321"/>
                    <a:gd name="T77" fmla="*/ 47 h 712"/>
                    <a:gd name="T78" fmla="*/ 497 w 1321"/>
                    <a:gd name="T79" fmla="*/ 21 h 712"/>
                    <a:gd name="T80" fmla="*/ 581 w 1321"/>
                    <a:gd name="T81" fmla="*/ 6 h 712"/>
                    <a:gd name="T82" fmla="*/ 667 w 1321"/>
                    <a:gd name="T83" fmla="*/ 0 h 712"/>
                    <a:gd name="T84" fmla="*/ 667 w 1321"/>
                    <a:gd name="T85" fmla="*/ 0 h 712"/>
                    <a:gd name="T86" fmla="*/ 759 w 1321"/>
                    <a:gd name="T87" fmla="*/ 6 h 712"/>
                    <a:gd name="T88" fmla="*/ 847 w 1321"/>
                    <a:gd name="T89" fmla="*/ 23 h 712"/>
                    <a:gd name="T90" fmla="*/ 932 w 1321"/>
                    <a:gd name="T91" fmla="*/ 53 h 712"/>
                    <a:gd name="T92" fmla="*/ 1010 w 1321"/>
                    <a:gd name="T93" fmla="*/ 90 h 712"/>
                    <a:gd name="T94" fmla="*/ 1082 w 1321"/>
                    <a:gd name="T95" fmla="*/ 137 h 712"/>
                    <a:gd name="T96" fmla="*/ 1149 w 1321"/>
                    <a:gd name="T97" fmla="*/ 194 h 712"/>
                    <a:gd name="T98" fmla="*/ 1208 w 1321"/>
                    <a:gd name="T99" fmla="*/ 256 h 712"/>
                    <a:gd name="T100" fmla="*/ 1258 w 1321"/>
                    <a:gd name="T101" fmla="*/ 325 h 712"/>
                    <a:gd name="T102" fmla="*/ 1301 w 1321"/>
                    <a:gd name="T103" fmla="*/ 401 h 712"/>
                    <a:gd name="T104" fmla="*/ 1301 w 1321"/>
                    <a:gd name="T105" fmla="*/ 401 h 712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1321"/>
                    <a:gd name="T160" fmla="*/ 0 h 712"/>
                    <a:gd name="T161" fmla="*/ 1321 w 1321"/>
                    <a:gd name="T162" fmla="*/ 712 h 712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TW" altLang="en-US"/>
                </a:p>
              </p:txBody>
            </p:sp>
          </p:grpSp>
          <p:sp>
            <p:nvSpPr>
              <p:cNvPr id="85008" name="Text Box 16"/>
              <p:cNvSpPr txBox="1">
                <a:spLocks noChangeArrowheads="1"/>
              </p:cNvSpPr>
              <p:nvPr/>
            </p:nvSpPr>
            <p:spPr bwMode="gray">
              <a:xfrm>
                <a:off x="2473" y="1837"/>
                <a:ext cx="910" cy="2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altLang="zh-TW" sz="24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  <a:ea typeface="新細明體" pitchFamily="18" charset="-120"/>
                  </a:rPr>
                  <a:t>Concept</a:t>
                </a:r>
              </a:p>
            </p:txBody>
          </p:sp>
        </p:grpSp>
        <p:grpSp>
          <p:nvGrpSpPr>
            <p:cNvPr id="17419" name="Group 17"/>
            <p:cNvGrpSpPr>
              <a:grpSpLocks/>
            </p:cNvGrpSpPr>
            <p:nvPr/>
          </p:nvGrpSpPr>
          <p:grpSpPr bwMode="auto">
            <a:xfrm>
              <a:off x="3510" y="929"/>
              <a:ext cx="588" cy="543"/>
              <a:chOff x="3315" y="816"/>
              <a:chExt cx="588" cy="543"/>
            </a:xfrm>
          </p:grpSpPr>
          <p:grpSp>
            <p:nvGrpSpPr>
              <p:cNvPr id="17430" name="Group 18"/>
              <p:cNvGrpSpPr>
                <a:grpSpLocks/>
              </p:cNvGrpSpPr>
              <p:nvPr/>
            </p:nvGrpSpPr>
            <p:grpSpPr bwMode="auto">
              <a:xfrm>
                <a:off x="3321" y="816"/>
                <a:ext cx="549" cy="543"/>
                <a:chOff x="2016" y="1920"/>
                <a:chExt cx="1680" cy="1680"/>
              </a:xfrm>
            </p:grpSpPr>
            <p:sp>
              <p:nvSpPr>
                <p:cNvPr id="85011" name="Oval 19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78" cy="1681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5490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endParaRPr lang="zh-TW" altLang="en-US">
                    <a:ea typeface="新細明體" panose="02020500000000000000" pitchFamily="18" charset="-120"/>
                  </a:endParaRPr>
                </a:p>
              </p:txBody>
            </p:sp>
            <p:sp>
              <p:nvSpPr>
                <p:cNvPr id="17433" name="Freeform 20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301 w 1321"/>
                    <a:gd name="T1" fmla="*/ 401 h 712"/>
                    <a:gd name="T2" fmla="*/ 1317 w 1321"/>
                    <a:gd name="T3" fmla="*/ 442 h 712"/>
                    <a:gd name="T4" fmla="*/ 1321 w 1321"/>
                    <a:gd name="T5" fmla="*/ 481 h 712"/>
                    <a:gd name="T6" fmla="*/ 1315 w 1321"/>
                    <a:gd name="T7" fmla="*/ 516 h 712"/>
                    <a:gd name="T8" fmla="*/ 1298 w 1321"/>
                    <a:gd name="T9" fmla="*/ 550 h 712"/>
                    <a:gd name="T10" fmla="*/ 1272 w 1321"/>
                    <a:gd name="T11" fmla="*/ 579 h 712"/>
                    <a:gd name="T12" fmla="*/ 1239 w 1321"/>
                    <a:gd name="T13" fmla="*/ 604 h 712"/>
                    <a:gd name="T14" fmla="*/ 1196 w 1321"/>
                    <a:gd name="T15" fmla="*/ 628 h 712"/>
                    <a:gd name="T16" fmla="*/ 1147 w 1321"/>
                    <a:gd name="T17" fmla="*/ 649 h 712"/>
                    <a:gd name="T18" fmla="*/ 1092 w 1321"/>
                    <a:gd name="T19" fmla="*/ 667 h 712"/>
                    <a:gd name="T20" fmla="*/ 1031 w 1321"/>
                    <a:gd name="T21" fmla="*/ 683 h 712"/>
                    <a:gd name="T22" fmla="*/ 967 w 1321"/>
                    <a:gd name="T23" fmla="*/ 694 h 712"/>
                    <a:gd name="T24" fmla="*/ 896 w 1321"/>
                    <a:gd name="T25" fmla="*/ 704 h 712"/>
                    <a:gd name="T26" fmla="*/ 824 w 1321"/>
                    <a:gd name="T27" fmla="*/ 710 h 712"/>
                    <a:gd name="T28" fmla="*/ 795 w 1321"/>
                    <a:gd name="T29" fmla="*/ 712 h 712"/>
                    <a:gd name="T30" fmla="*/ 476 w 1321"/>
                    <a:gd name="T31" fmla="*/ 712 h 712"/>
                    <a:gd name="T32" fmla="*/ 472 w 1321"/>
                    <a:gd name="T33" fmla="*/ 712 h 712"/>
                    <a:gd name="T34" fmla="*/ 409 w 1321"/>
                    <a:gd name="T35" fmla="*/ 708 h 712"/>
                    <a:gd name="T36" fmla="*/ 348 w 1321"/>
                    <a:gd name="T37" fmla="*/ 704 h 712"/>
                    <a:gd name="T38" fmla="*/ 290 w 1321"/>
                    <a:gd name="T39" fmla="*/ 696 h 712"/>
                    <a:gd name="T40" fmla="*/ 235 w 1321"/>
                    <a:gd name="T41" fmla="*/ 689 h 712"/>
                    <a:gd name="T42" fmla="*/ 186 w 1321"/>
                    <a:gd name="T43" fmla="*/ 677 h 712"/>
                    <a:gd name="T44" fmla="*/ 141 w 1321"/>
                    <a:gd name="T45" fmla="*/ 663 h 712"/>
                    <a:gd name="T46" fmla="*/ 102 w 1321"/>
                    <a:gd name="T47" fmla="*/ 648 h 712"/>
                    <a:gd name="T48" fmla="*/ 67 w 1321"/>
                    <a:gd name="T49" fmla="*/ 630 h 712"/>
                    <a:gd name="T50" fmla="*/ 39 w 1321"/>
                    <a:gd name="T51" fmla="*/ 608 h 712"/>
                    <a:gd name="T52" fmla="*/ 18 w 1321"/>
                    <a:gd name="T53" fmla="*/ 583 h 712"/>
                    <a:gd name="T54" fmla="*/ 6 w 1321"/>
                    <a:gd name="T55" fmla="*/ 554 h 712"/>
                    <a:gd name="T56" fmla="*/ 0 w 1321"/>
                    <a:gd name="T57" fmla="*/ 524 h 712"/>
                    <a:gd name="T58" fmla="*/ 0 w 1321"/>
                    <a:gd name="T59" fmla="*/ 520 h 712"/>
                    <a:gd name="T60" fmla="*/ 4 w 1321"/>
                    <a:gd name="T61" fmla="*/ 487 h 712"/>
                    <a:gd name="T62" fmla="*/ 16 w 1321"/>
                    <a:gd name="T63" fmla="*/ 446 h 712"/>
                    <a:gd name="T64" fmla="*/ 51 w 1321"/>
                    <a:gd name="T65" fmla="*/ 370 h 712"/>
                    <a:gd name="T66" fmla="*/ 94 w 1321"/>
                    <a:gd name="T67" fmla="*/ 299 h 712"/>
                    <a:gd name="T68" fmla="*/ 147 w 1321"/>
                    <a:gd name="T69" fmla="*/ 235 h 712"/>
                    <a:gd name="T70" fmla="*/ 204 w 1321"/>
                    <a:gd name="T71" fmla="*/ 176 h 712"/>
                    <a:gd name="T72" fmla="*/ 270 w 1321"/>
                    <a:gd name="T73" fmla="*/ 125 h 712"/>
                    <a:gd name="T74" fmla="*/ 341 w 1321"/>
                    <a:gd name="T75" fmla="*/ 82 h 712"/>
                    <a:gd name="T76" fmla="*/ 415 w 1321"/>
                    <a:gd name="T77" fmla="*/ 47 h 712"/>
                    <a:gd name="T78" fmla="*/ 497 w 1321"/>
                    <a:gd name="T79" fmla="*/ 21 h 712"/>
                    <a:gd name="T80" fmla="*/ 581 w 1321"/>
                    <a:gd name="T81" fmla="*/ 6 h 712"/>
                    <a:gd name="T82" fmla="*/ 667 w 1321"/>
                    <a:gd name="T83" fmla="*/ 0 h 712"/>
                    <a:gd name="T84" fmla="*/ 667 w 1321"/>
                    <a:gd name="T85" fmla="*/ 0 h 712"/>
                    <a:gd name="T86" fmla="*/ 759 w 1321"/>
                    <a:gd name="T87" fmla="*/ 6 h 712"/>
                    <a:gd name="T88" fmla="*/ 847 w 1321"/>
                    <a:gd name="T89" fmla="*/ 23 h 712"/>
                    <a:gd name="T90" fmla="*/ 932 w 1321"/>
                    <a:gd name="T91" fmla="*/ 53 h 712"/>
                    <a:gd name="T92" fmla="*/ 1010 w 1321"/>
                    <a:gd name="T93" fmla="*/ 90 h 712"/>
                    <a:gd name="T94" fmla="*/ 1082 w 1321"/>
                    <a:gd name="T95" fmla="*/ 137 h 712"/>
                    <a:gd name="T96" fmla="*/ 1149 w 1321"/>
                    <a:gd name="T97" fmla="*/ 194 h 712"/>
                    <a:gd name="T98" fmla="*/ 1208 w 1321"/>
                    <a:gd name="T99" fmla="*/ 256 h 712"/>
                    <a:gd name="T100" fmla="*/ 1258 w 1321"/>
                    <a:gd name="T101" fmla="*/ 325 h 712"/>
                    <a:gd name="T102" fmla="*/ 1301 w 1321"/>
                    <a:gd name="T103" fmla="*/ 401 h 712"/>
                    <a:gd name="T104" fmla="*/ 1301 w 1321"/>
                    <a:gd name="T105" fmla="*/ 401 h 712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1321"/>
                    <a:gd name="T160" fmla="*/ 0 h 712"/>
                    <a:gd name="T161" fmla="*/ 1321 w 1321"/>
                    <a:gd name="T162" fmla="*/ 712 h 712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TW" altLang="en-US"/>
                </a:p>
              </p:txBody>
            </p:sp>
          </p:grpSp>
          <p:sp>
            <p:nvSpPr>
              <p:cNvPr id="85013" name="Text Box 21"/>
              <p:cNvSpPr txBox="1">
                <a:spLocks noChangeArrowheads="1"/>
              </p:cNvSpPr>
              <p:nvPr/>
            </p:nvSpPr>
            <p:spPr bwMode="gray">
              <a:xfrm>
                <a:off x="3315" y="1025"/>
                <a:ext cx="588" cy="19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altLang="zh-TW" sz="14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Verdana" pitchFamily="34" charset="0"/>
                    <a:ea typeface="新細明體" pitchFamily="18" charset="-120"/>
                  </a:rPr>
                  <a:t>Concept</a:t>
                </a:r>
              </a:p>
            </p:txBody>
          </p:sp>
        </p:grpSp>
        <p:grpSp>
          <p:nvGrpSpPr>
            <p:cNvPr id="17420" name="Group 22"/>
            <p:cNvGrpSpPr>
              <a:grpSpLocks/>
            </p:cNvGrpSpPr>
            <p:nvPr/>
          </p:nvGrpSpPr>
          <p:grpSpPr bwMode="auto">
            <a:xfrm>
              <a:off x="1107" y="1764"/>
              <a:ext cx="1099" cy="1128"/>
              <a:chOff x="912" y="1651"/>
              <a:chExt cx="1099" cy="1128"/>
            </a:xfrm>
          </p:grpSpPr>
          <p:grpSp>
            <p:nvGrpSpPr>
              <p:cNvPr id="17426" name="Group 23"/>
              <p:cNvGrpSpPr>
                <a:grpSpLocks/>
              </p:cNvGrpSpPr>
              <p:nvPr/>
            </p:nvGrpSpPr>
            <p:grpSpPr bwMode="auto">
              <a:xfrm>
                <a:off x="912" y="1651"/>
                <a:ext cx="1099" cy="1128"/>
                <a:chOff x="2016" y="1920"/>
                <a:chExt cx="1680" cy="1680"/>
              </a:xfrm>
            </p:grpSpPr>
            <p:sp>
              <p:nvSpPr>
                <p:cNvPr id="85016" name="Oval 24"/>
                <p:cNvSpPr>
                  <a:spLocks noChangeArrowheads="1"/>
                </p:cNvSpPr>
                <p:nvPr/>
              </p:nvSpPr>
              <p:spPr bwMode="gray">
                <a:xfrm>
                  <a:off x="2016" y="1921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72549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endParaRPr lang="zh-TW" altLang="en-US">
                    <a:ea typeface="新細明體" panose="02020500000000000000" pitchFamily="18" charset="-120"/>
                  </a:endParaRPr>
                </a:p>
              </p:txBody>
            </p:sp>
            <p:sp>
              <p:nvSpPr>
                <p:cNvPr id="17429" name="Freeform 25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301 w 1321"/>
                    <a:gd name="T1" fmla="*/ 401 h 712"/>
                    <a:gd name="T2" fmla="*/ 1317 w 1321"/>
                    <a:gd name="T3" fmla="*/ 442 h 712"/>
                    <a:gd name="T4" fmla="*/ 1321 w 1321"/>
                    <a:gd name="T5" fmla="*/ 481 h 712"/>
                    <a:gd name="T6" fmla="*/ 1315 w 1321"/>
                    <a:gd name="T7" fmla="*/ 516 h 712"/>
                    <a:gd name="T8" fmla="*/ 1298 w 1321"/>
                    <a:gd name="T9" fmla="*/ 550 h 712"/>
                    <a:gd name="T10" fmla="*/ 1272 w 1321"/>
                    <a:gd name="T11" fmla="*/ 579 h 712"/>
                    <a:gd name="T12" fmla="*/ 1239 w 1321"/>
                    <a:gd name="T13" fmla="*/ 604 h 712"/>
                    <a:gd name="T14" fmla="*/ 1196 w 1321"/>
                    <a:gd name="T15" fmla="*/ 628 h 712"/>
                    <a:gd name="T16" fmla="*/ 1147 w 1321"/>
                    <a:gd name="T17" fmla="*/ 649 h 712"/>
                    <a:gd name="T18" fmla="*/ 1092 w 1321"/>
                    <a:gd name="T19" fmla="*/ 667 h 712"/>
                    <a:gd name="T20" fmla="*/ 1031 w 1321"/>
                    <a:gd name="T21" fmla="*/ 683 h 712"/>
                    <a:gd name="T22" fmla="*/ 967 w 1321"/>
                    <a:gd name="T23" fmla="*/ 694 h 712"/>
                    <a:gd name="T24" fmla="*/ 896 w 1321"/>
                    <a:gd name="T25" fmla="*/ 704 h 712"/>
                    <a:gd name="T26" fmla="*/ 824 w 1321"/>
                    <a:gd name="T27" fmla="*/ 710 h 712"/>
                    <a:gd name="T28" fmla="*/ 795 w 1321"/>
                    <a:gd name="T29" fmla="*/ 712 h 712"/>
                    <a:gd name="T30" fmla="*/ 476 w 1321"/>
                    <a:gd name="T31" fmla="*/ 712 h 712"/>
                    <a:gd name="T32" fmla="*/ 472 w 1321"/>
                    <a:gd name="T33" fmla="*/ 712 h 712"/>
                    <a:gd name="T34" fmla="*/ 409 w 1321"/>
                    <a:gd name="T35" fmla="*/ 708 h 712"/>
                    <a:gd name="T36" fmla="*/ 348 w 1321"/>
                    <a:gd name="T37" fmla="*/ 704 h 712"/>
                    <a:gd name="T38" fmla="*/ 290 w 1321"/>
                    <a:gd name="T39" fmla="*/ 696 h 712"/>
                    <a:gd name="T40" fmla="*/ 235 w 1321"/>
                    <a:gd name="T41" fmla="*/ 689 h 712"/>
                    <a:gd name="T42" fmla="*/ 186 w 1321"/>
                    <a:gd name="T43" fmla="*/ 677 h 712"/>
                    <a:gd name="T44" fmla="*/ 141 w 1321"/>
                    <a:gd name="T45" fmla="*/ 663 h 712"/>
                    <a:gd name="T46" fmla="*/ 102 w 1321"/>
                    <a:gd name="T47" fmla="*/ 648 h 712"/>
                    <a:gd name="T48" fmla="*/ 67 w 1321"/>
                    <a:gd name="T49" fmla="*/ 630 h 712"/>
                    <a:gd name="T50" fmla="*/ 39 w 1321"/>
                    <a:gd name="T51" fmla="*/ 608 h 712"/>
                    <a:gd name="T52" fmla="*/ 18 w 1321"/>
                    <a:gd name="T53" fmla="*/ 583 h 712"/>
                    <a:gd name="T54" fmla="*/ 6 w 1321"/>
                    <a:gd name="T55" fmla="*/ 554 h 712"/>
                    <a:gd name="T56" fmla="*/ 0 w 1321"/>
                    <a:gd name="T57" fmla="*/ 524 h 712"/>
                    <a:gd name="T58" fmla="*/ 0 w 1321"/>
                    <a:gd name="T59" fmla="*/ 520 h 712"/>
                    <a:gd name="T60" fmla="*/ 4 w 1321"/>
                    <a:gd name="T61" fmla="*/ 487 h 712"/>
                    <a:gd name="T62" fmla="*/ 16 w 1321"/>
                    <a:gd name="T63" fmla="*/ 446 h 712"/>
                    <a:gd name="T64" fmla="*/ 51 w 1321"/>
                    <a:gd name="T65" fmla="*/ 370 h 712"/>
                    <a:gd name="T66" fmla="*/ 94 w 1321"/>
                    <a:gd name="T67" fmla="*/ 299 h 712"/>
                    <a:gd name="T68" fmla="*/ 147 w 1321"/>
                    <a:gd name="T69" fmla="*/ 235 h 712"/>
                    <a:gd name="T70" fmla="*/ 204 w 1321"/>
                    <a:gd name="T71" fmla="*/ 176 h 712"/>
                    <a:gd name="T72" fmla="*/ 270 w 1321"/>
                    <a:gd name="T73" fmla="*/ 125 h 712"/>
                    <a:gd name="T74" fmla="*/ 341 w 1321"/>
                    <a:gd name="T75" fmla="*/ 82 h 712"/>
                    <a:gd name="T76" fmla="*/ 415 w 1321"/>
                    <a:gd name="T77" fmla="*/ 47 h 712"/>
                    <a:gd name="T78" fmla="*/ 497 w 1321"/>
                    <a:gd name="T79" fmla="*/ 21 h 712"/>
                    <a:gd name="T80" fmla="*/ 581 w 1321"/>
                    <a:gd name="T81" fmla="*/ 6 h 712"/>
                    <a:gd name="T82" fmla="*/ 667 w 1321"/>
                    <a:gd name="T83" fmla="*/ 0 h 712"/>
                    <a:gd name="T84" fmla="*/ 667 w 1321"/>
                    <a:gd name="T85" fmla="*/ 0 h 712"/>
                    <a:gd name="T86" fmla="*/ 759 w 1321"/>
                    <a:gd name="T87" fmla="*/ 6 h 712"/>
                    <a:gd name="T88" fmla="*/ 847 w 1321"/>
                    <a:gd name="T89" fmla="*/ 23 h 712"/>
                    <a:gd name="T90" fmla="*/ 932 w 1321"/>
                    <a:gd name="T91" fmla="*/ 53 h 712"/>
                    <a:gd name="T92" fmla="*/ 1010 w 1321"/>
                    <a:gd name="T93" fmla="*/ 90 h 712"/>
                    <a:gd name="T94" fmla="*/ 1082 w 1321"/>
                    <a:gd name="T95" fmla="*/ 137 h 712"/>
                    <a:gd name="T96" fmla="*/ 1149 w 1321"/>
                    <a:gd name="T97" fmla="*/ 194 h 712"/>
                    <a:gd name="T98" fmla="*/ 1208 w 1321"/>
                    <a:gd name="T99" fmla="*/ 256 h 712"/>
                    <a:gd name="T100" fmla="*/ 1258 w 1321"/>
                    <a:gd name="T101" fmla="*/ 325 h 712"/>
                    <a:gd name="T102" fmla="*/ 1301 w 1321"/>
                    <a:gd name="T103" fmla="*/ 401 h 712"/>
                    <a:gd name="T104" fmla="*/ 1301 w 1321"/>
                    <a:gd name="T105" fmla="*/ 401 h 712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1321"/>
                    <a:gd name="T160" fmla="*/ 0 h 712"/>
                    <a:gd name="T161" fmla="*/ 1321 w 1321"/>
                    <a:gd name="T162" fmla="*/ 712 h 712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TW" altLang="en-US"/>
                </a:p>
              </p:txBody>
            </p:sp>
          </p:grpSp>
          <p:sp>
            <p:nvSpPr>
              <p:cNvPr id="85018" name="Text Box 26"/>
              <p:cNvSpPr txBox="1">
                <a:spLocks noChangeArrowheads="1"/>
              </p:cNvSpPr>
              <p:nvPr/>
            </p:nvSpPr>
            <p:spPr bwMode="gray">
              <a:xfrm>
                <a:off x="955" y="2153"/>
                <a:ext cx="1005" cy="3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altLang="zh-TW" sz="28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  <a:ea typeface="新細明體" pitchFamily="18" charset="-120"/>
                  </a:rPr>
                  <a:t>concept</a:t>
                </a:r>
              </a:p>
            </p:txBody>
          </p:sp>
        </p:grpSp>
        <p:grpSp>
          <p:nvGrpSpPr>
            <p:cNvPr id="17421" name="Group 27"/>
            <p:cNvGrpSpPr>
              <a:grpSpLocks/>
            </p:cNvGrpSpPr>
            <p:nvPr/>
          </p:nvGrpSpPr>
          <p:grpSpPr bwMode="auto">
            <a:xfrm>
              <a:off x="3473" y="2558"/>
              <a:ext cx="1268" cy="1253"/>
              <a:chOff x="3278" y="2445"/>
              <a:chExt cx="1268" cy="1253"/>
            </a:xfrm>
          </p:grpSpPr>
          <p:grpSp>
            <p:nvGrpSpPr>
              <p:cNvPr id="17422" name="Group 28"/>
              <p:cNvGrpSpPr>
                <a:grpSpLocks/>
              </p:cNvGrpSpPr>
              <p:nvPr/>
            </p:nvGrpSpPr>
            <p:grpSpPr bwMode="auto">
              <a:xfrm>
                <a:off x="3278" y="2445"/>
                <a:ext cx="1268" cy="1253"/>
                <a:chOff x="2016" y="1920"/>
                <a:chExt cx="1680" cy="1680"/>
              </a:xfrm>
            </p:grpSpPr>
            <p:sp>
              <p:nvSpPr>
                <p:cNvPr id="85021" name="Oval 29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shade val="54510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endParaRPr lang="zh-TW" altLang="en-US">
                    <a:ea typeface="新細明體" panose="02020500000000000000" pitchFamily="18" charset="-120"/>
                  </a:endParaRPr>
                </a:p>
              </p:txBody>
            </p:sp>
            <p:sp>
              <p:nvSpPr>
                <p:cNvPr id="85022" name="Freeform 30"/>
                <p:cNvSpPr>
                  <a:spLocks/>
                </p:cNvSpPr>
                <p:nvPr/>
              </p:nvSpPr>
              <p:spPr bwMode="gray">
                <a:xfrm>
                  <a:off x="2208" y="1947"/>
                  <a:ext cx="1295" cy="635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hlink">
                        <a:gamma/>
                        <a:tint val="0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zh-TW" altLang="en-US"/>
                </a:p>
              </p:txBody>
            </p:sp>
          </p:grpSp>
          <p:sp>
            <p:nvSpPr>
              <p:cNvPr id="85023" name="Text Box 31"/>
              <p:cNvSpPr txBox="1">
                <a:spLocks noChangeArrowheads="1"/>
              </p:cNvSpPr>
              <p:nvPr/>
            </p:nvSpPr>
            <p:spPr bwMode="gray">
              <a:xfrm>
                <a:off x="3443" y="2988"/>
                <a:ext cx="1043" cy="3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altLang="zh-TW" sz="28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  <a:ea typeface="新細明體" pitchFamily="18" charset="-120"/>
                  </a:rPr>
                  <a:t>Concept</a:t>
                </a:r>
              </a:p>
            </p:txBody>
          </p:sp>
        </p:grpSp>
      </p:grpSp>
    </p:spTree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zh-TW" altLang="en-US" smtClean="0"/>
          </a:p>
        </p:txBody>
      </p:sp>
      <p:grpSp>
        <p:nvGrpSpPr>
          <p:cNvPr id="18435" name="Group 4"/>
          <p:cNvGrpSpPr>
            <a:grpSpLocks/>
          </p:cNvGrpSpPr>
          <p:nvPr/>
        </p:nvGrpSpPr>
        <p:grpSpPr bwMode="auto">
          <a:xfrm>
            <a:off x="1524000" y="1752600"/>
            <a:ext cx="1752600" cy="4267200"/>
            <a:chOff x="960" y="1104"/>
            <a:chExt cx="1104" cy="2688"/>
          </a:xfrm>
        </p:grpSpPr>
        <p:sp>
          <p:nvSpPr>
            <p:cNvPr id="86021" name="AutoShape 5"/>
            <p:cNvSpPr>
              <a:spLocks noChangeArrowheads="1"/>
            </p:cNvSpPr>
            <p:nvPr/>
          </p:nvSpPr>
          <p:spPr bwMode="gray">
            <a:xfrm>
              <a:off x="1008" y="2112"/>
              <a:ext cx="1008" cy="1680"/>
            </a:xfrm>
            <a:prstGeom prst="roundRect">
              <a:avLst>
                <a:gd name="adj" fmla="val 7935"/>
              </a:avLst>
            </a:prstGeom>
            <a:gradFill rotWithShape="1">
              <a:gsLst>
                <a:gs pos="0">
                  <a:schemeClr val="accent2">
                    <a:gamma/>
                    <a:shade val="5764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prstShdw prst="shdw12">
                <a:srgbClr val="B2B2B2">
                  <a:alpha val="50000"/>
                </a:srgbClr>
              </a:prstShdw>
            </a:effec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18455" name="Text Box 6"/>
            <p:cNvSpPr txBox="1">
              <a:spLocks noChangeArrowheads="1"/>
            </p:cNvSpPr>
            <p:nvPr/>
          </p:nvSpPr>
          <p:spPr bwMode="gray">
            <a:xfrm>
              <a:off x="1144" y="2544"/>
              <a:ext cx="724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n-US" altLang="zh-TW">
                  <a:solidFill>
                    <a:srgbClr val="FFFFFF"/>
                  </a:solidFill>
                  <a:latin typeface="Arial" panose="020B0604020202020204" pitchFamily="34" charset="0"/>
                  <a:ea typeface="新細明體" panose="02020500000000000000" pitchFamily="18" charset="-120"/>
                </a:rPr>
                <a:t>Add Your</a:t>
              </a:r>
            </a:p>
            <a:p>
              <a:pPr algn="ctr"/>
              <a:r>
                <a:rPr lang="en-US" altLang="zh-TW">
                  <a:solidFill>
                    <a:srgbClr val="FFFFFF"/>
                  </a:solidFill>
                  <a:latin typeface="Arial" panose="020B0604020202020204" pitchFamily="34" charset="0"/>
                  <a:ea typeface="新細明體" panose="02020500000000000000" pitchFamily="18" charset="-120"/>
                </a:rPr>
                <a:t>Text here</a:t>
              </a:r>
            </a:p>
          </p:txBody>
        </p:sp>
        <p:sp>
          <p:nvSpPr>
            <p:cNvPr id="18456" name="AutoShape 7"/>
            <p:cNvSpPr>
              <a:spLocks noChangeArrowheads="1"/>
            </p:cNvSpPr>
            <p:nvPr/>
          </p:nvSpPr>
          <p:spPr bwMode="gray">
            <a:xfrm>
              <a:off x="960" y="1104"/>
              <a:ext cx="1104" cy="1296"/>
            </a:xfrm>
            <a:prstGeom prst="roundRect">
              <a:avLst>
                <a:gd name="adj" fmla="val 17509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86024" name="AutoShape 8"/>
            <p:cNvSpPr>
              <a:spLocks noChangeArrowheads="1"/>
            </p:cNvSpPr>
            <p:nvPr/>
          </p:nvSpPr>
          <p:spPr bwMode="gray">
            <a:xfrm>
              <a:off x="986" y="2044"/>
              <a:ext cx="1056" cy="32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48627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86025" name="AutoShape 9"/>
            <p:cNvSpPr>
              <a:spLocks noChangeArrowheads="1"/>
            </p:cNvSpPr>
            <p:nvPr/>
          </p:nvSpPr>
          <p:spPr bwMode="gray">
            <a:xfrm>
              <a:off x="986" y="1118"/>
              <a:ext cx="1056" cy="32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tint val="33333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86026" name="Text Box 10"/>
            <p:cNvSpPr txBox="1">
              <a:spLocks noChangeArrowheads="1"/>
            </p:cNvSpPr>
            <p:nvPr/>
          </p:nvSpPr>
          <p:spPr bwMode="gray">
            <a:xfrm>
              <a:off x="1249" y="1315"/>
              <a:ext cx="510" cy="67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000000"/>
              </a:outerShdw>
            </a:effec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n-US" altLang="zh-TW" sz="4000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新細明體" panose="02020500000000000000" pitchFamily="18" charset="-120"/>
                </a:rPr>
                <a:t>A</a:t>
              </a:r>
            </a:p>
            <a:p>
              <a:pPr algn="ctr"/>
              <a:r>
                <a:rPr lang="en-US" altLang="zh-TW" sz="2400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新細明體" panose="02020500000000000000" pitchFamily="18" charset="-120"/>
                </a:rPr>
                <a:t>Title</a:t>
              </a:r>
            </a:p>
          </p:txBody>
        </p:sp>
        <p:sp>
          <p:nvSpPr>
            <p:cNvPr id="86027" name="AutoShape 11"/>
            <p:cNvSpPr>
              <a:spLocks noChangeArrowheads="1"/>
            </p:cNvSpPr>
            <p:nvPr/>
          </p:nvSpPr>
          <p:spPr bwMode="gray">
            <a:xfrm flipV="1">
              <a:off x="1077" y="3582"/>
              <a:ext cx="864" cy="14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54510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</p:grpSp>
      <p:grpSp>
        <p:nvGrpSpPr>
          <p:cNvPr id="18436" name="Group 12"/>
          <p:cNvGrpSpPr>
            <a:grpSpLocks/>
          </p:cNvGrpSpPr>
          <p:nvPr/>
        </p:nvGrpSpPr>
        <p:grpSpPr bwMode="auto">
          <a:xfrm>
            <a:off x="6059488" y="2438400"/>
            <a:ext cx="1712912" cy="3581400"/>
            <a:chOff x="3817" y="1536"/>
            <a:chExt cx="1079" cy="2256"/>
          </a:xfrm>
        </p:grpSpPr>
        <p:sp>
          <p:nvSpPr>
            <p:cNvPr id="86029" name="AutoShape 13"/>
            <p:cNvSpPr>
              <a:spLocks noChangeArrowheads="1"/>
            </p:cNvSpPr>
            <p:nvPr/>
          </p:nvSpPr>
          <p:spPr bwMode="gray">
            <a:xfrm>
              <a:off x="3856" y="2400"/>
              <a:ext cx="1008" cy="1392"/>
            </a:xfrm>
            <a:prstGeom prst="roundRect">
              <a:avLst>
                <a:gd name="adj" fmla="val 7935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prstShdw prst="shdw11">
                <a:srgbClr val="B2B2B2">
                  <a:alpha val="50000"/>
                </a:srgbClr>
              </a:prstShdw>
            </a:effec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18447" name="Text Box 14"/>
            <p:cNvSpPr txBox="1">
              <a:spLocks noChangeArrowheads="1"/>
            </p:cNvSpPr>
            <p:nvPr/>
          </p:nvSpPr>
          <p:spPr bwMode="gray">
            <a:xfrm>
              <a:off x="3992" y="2812"/>
              <a:ext cx="724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n-US" altLang="zh-TW">
                  <a:solidFill>
                    <a:srgbClr val="FFFFFF"/>
                  </a:solidFill>
                  <a:latin typeface="Arial" panose="020B0604020202020204" pitchFamily="34" charset="0"/>
                  <a:ea typeface="新細明體" panose="02020500000000000000" pitchFamily="18" charset="-120"/>
                </a:rPr>
                <a:t>Add Your</a:t>
              </a:r>
            </a:p>
            <a:p>
              <a:pPr algn="ctr"/>
              <a:r>
                <a:rPr lang="en-US" altLang="zh-TW">
                  <a:solidFill>
                    <a:srgbClr val="FFFFFF"/>
                  </a:solidFill>
                  <a:latin typeface="Arial" panose="020B0604020202020204" pitchFamily="34" charset="0"/>
                  <a:ea typeface="新細明體" panose="02020500000000000000" pitchFamily="18" charset="-120"/>
                </a:rPr>
                <a:t>Text here</a:t>
              </a:r>
            </a:p>
          </p:txBody>
        </p:sp>
        <p:grpSp>
          <p:nvGrpSpPr>
            <p:cNvPr id="18448" name="Group 15"/>
            <p:cNvGrpSpPr>
              <a:grpSpLocks/>
            </p:cNvGrpSpPr>
            <p:nvPr/>
          </p:nvGrpSpPr>
          <p:grpSpPr bwMode="auto">
            <a:xfrm>
              <a:off x="3817" y="1536"/>
              <a:ext cx="1079" cy="1198"/>
              <a:chOff x="3696" y="1682"/>
              <a:chExt cx="1363" cy="1800"/>
            </a:xfrm>
          </p:grpSpPr>
          <p:sp>
            <p:nvSpPr>
              <p:cNvPr id="18451" name="AutoShape 16"/>
              <p:cNvSpPr>
                <a:spLocks noChangeArrowheads="1"/>
              </p:cNvSpPr>
              <p:nvPr/>
            </p:nvSpPr>
            <p:spPr bwMode="gray">
              <a:xfrm>
                <a:off x="3696" y="1682"/>
                <a:ext cx="1363" cy="1800"/>
              </a:xfrm>
              <a:prstGeom prst="roundRect">
                <a:avLst>
                  <a:gd name="adj" fmla="val 17509"/>
                </a:avLst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sp>
            <p:nvSpPr>
              <p:cNvPr id="86033" name="AutoShape 17"/>
              <p:cNvSpPr>
                <a:spLocks noChangeArrowheads="1"/>
              </p:cNvSpPr>
              <p:nvPr/>
            </p:nvSpPr>
            <p:spPr bwMode="gray">
              <a:xfrm>
                <a:off x="3728" y="2988"/>
                <a:ext cx="1305" cy="4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tint val="4235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sp>
            <p:nvSpPr>
              <p:cNvPr id="86034" name="AutoShape 18"/>
              <p:cNvSpPr>
                <a:spLocks noChangeArrowheads="1"/>
              </p:cNvSpPr>
              <p:nvPr/>
            </p:nvSpPr>
            <p:spPr bwMode="gray">
              <a:xfrm>
                <a:off x="3728" y="1702"/>
                <a:ext cx="1305" cy="44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gamma/>
                      <a:tint val="42353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</p:grpSp>
        <p:sp>
          <p:nvSpPr>
            <p:cNvPr id="86035" name="Text Box 19"/>
            <p:cNvSpPr txBox="1">
              <a:spLocks noChangeArrowheads="1"/>
            </p:cNvSpPr>
            <p:nvPr/>
          </p:nvSpPr>
          <p:spPr bwMode="gray">
            <a:xfrm>
              <a:off x="4129" y="1824"/>
              <a:ext cx="510" cy="67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000000"/>
              </a:outerShdw>
            </a:effec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n-US" altLang="zh-TW" sz="4000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新細明體" panose="02020500000000000000" pitchFamily="18" charset="-120"/>
                </a:rPr>
                <a:t>C</a:t>
              </a:r>
            </a:p>
            <a:p>
              <a:pPr algn="ctr"/>
              <a:r>
                <a:rPr lang="en-US" altLang="zh-TW" sz="2400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新細明體" panose="02020500000000000000" pitchFamily="18" charset="-120"/>
                </a:rPr>
                <a:t>Title</a:t>
              </a:r>
            </a:p>
          </p:txBody>
        </p:sp>
        <p:sp>
          <p:nvSpPr>
            <p:cNvPr id="86036" name="AutoShape 20"/>
            <p:cNvSpPr>
              <a:spLocks noChangeArrowheads="1"/>
            </p:cNvSpPr>
            <p:nvPr/>
          </p:nvSpPr>
          <p:spPr bwMode="gray">
            <a:xfrm flipV="1">
              <a:off x="3936" y="3600"/>
              <a:ext cx="864" cy="14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647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</p:grpSp>
      <p:grpSp>
        <p:nvGrpSpPr>
          <p:cNvPr id="18437" name="Group 21"/>
          <p:cNvGrpSpPr>
            <a:grpSpLocks/>
          </p:cNvGrpSpPr>
          <p:nvPr/>
        </p:nvGrpSpPr>
        <p:grpSpPr bwMode="auto">
          <a:xfrm>
            <a:off x="3835400" y="2057400"/>
            <a:ext cx="1727200" cy="3962400"/>
            <a:chOff x="2416" y="1296"/>
            <a:chExt cx="1088" cy="2496"/>
          </a:xfrm>
        </p:grpSpPr>
        <p:sp>
          <p:nvSpPr>
            <p:cNvPr id="86038" name="AutoShape 22"/>
            <p:cNvSpPr>
              <a:spLocks noChangeArrowheads="1"/>
            </p:cNvSpPr>
            <p:nvPr/>
          </p:nvSpPr>
          <p:spPr bwMode="gray">
            <a:xfrm>
              <a:off x="2464" y="2304"/>
              <a:ext cx="1008" cy="1488"/>
            </a:xfrm>
            <a:prstGeom prst="roundRect">
              <a:avLst>
                <a:gd name="adj" fmla="val 7935"/>
              </a:avLst>
            </a:prstGeom>
            <a:gradFill rotWithShape="1">
              <a:gsLst>
                <a:gs pos="0">
                  <a:schemeClr val="hlink">
                    <a:gamma/>
                    <a:shade val="60784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grpSp>
          <p:nvGrpSpPr>
            <p:cNvPr id="18439" name="Group 23"/>
            <p:cNvGrpSpPr>
              <a:grpSpLocks/>
            </p:cNvGrpSpPr>
            <p:nvPr/>
          </p:nvGrpSpPr>
          <p:grpSpPr bwMode="auto">
            <a:xfrm>
              <a:off x="2416" y="1296"/>
              <a:ext cx="1088" cy="1248"/>
              <a:chOff x="5392" y="229"/>
              <a:chExt cx="1363" cy="1800"/>
            </a:xfrm>
          </p:grpSpPr>
          <p:sp>
            <p:nvSpPr>
              <p:cNvPr id="18443" name="AutoShape 24"/>
              <p:cNvSpPr>
                <a:spLocks noChangeArrowheads="1"/>
              </p:cNvSpPr>
              <p:nvPr/>
            </p:nvSpPr>
            <p:spPr bwMode="gray">
              <a:xfrm>
                <a:off x="5392" y="229"/>
                <a:ext cx="1363" cy="1800"/>
              </a:xfrm>
              <a:prstGeom prst="roundRect">
                <a:avLst>
                  <a:gd name="adj" fmla="val 17509"/>
                </a:avLst>
              </a:pr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sp>
            <p:nvSpPr>
              <p:cNvPr id="86041" name="AutoShape 25"/>
              <p:cNvSpPr>
                <a:spLocks noChangeArrowheads="1"/>
              </p:cNvSpPr>
              <p:nvPr/>
            </p:nvSpPr>
            <p:spPr bwMode="gray">
              <a:xfrm>
                <a:off x="5425" y="1536"/>
                <a:ext cx="1303" cy="44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alpha val="0"/>
                    </a:schemeClr>
                  </a:gs>
                  <a:gs pos="100000">
                    <a:schemeClr val="hlink">
                      <a:gamma/>
                      <a:tint val="63529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sp>
            <p:nvSpPr>
              <p:cNvPr id="86042" name="AutoShape 26"/>
              <p:cNvSpPr>
                <a:spLocks noChangeArrowheads="1"/>
              </p:cNvSpPr>
              <p:nvPr/>
            </p:nvSpPr>
            <p:spPr bwMode="gray">
              <a:xfrm>
                <a:off x="5425" y="251"/>
                <a:ext cx="1303" cy="44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gamma/>
                      <a:tint val="33333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</p:grpSp>
        <p:sp>
          <p:nvSpPr>
            <p:cNvPr id="18440" name="Text Box 27"/>
            <p:cNvSpPr txBox="1">
              <a:spLocks noChangeArrowheads="1"/>
            </p:cNvSpPr>
            <p:nvPr/>
          </p:nvSpPr>
          <p:spPr bwMode="gray">
            <a:xfrm>
              <a:off x="2600" y="2688"/>
              <a:ext cx="724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n-US" altLang="zh-TW">
                  <a:solidFill>
                    <a:srgbClr val="FFFFFF"/>
                  </a:solidFill>
                  <a:latin typeface="Arial" panose="020B0604020202020204" pitchFamily="34" charset="0"/>
                  <a:ea typeface="新細明體" panose="02020500000000000000" pitchFamily="18" charset="-120"/>
                </a:rPr>
                <a:t>Add Your</a:t>
              </a:r>
            </a:p>
            <a:p>
              <a:pPr algn="ctr"/>
              <a:r>
                <a:rPr lang="en-US" altLang="zh-TW">
                  <a:solidFill>
                    <a:srgbClr val="FFFFFF"/>
                  </a:solidFill>
                  <a:latin typeface="Arial" panose="020B0604020202020204" pitchFamily="34" charset="0"/>
                  <a:ea typeface="新細明體" panose="02020500000000000000" pitchFamily="18" charset="-120"/>
                </a:rPr>
                <a:t>Text here</a:t>
              </a:r>
            </a:p>
          </p:txBody>
        </p:sp>
        <p:sp>
          <p:nvSpPr>
            <p:cNvPr id="86044" name="Text Box 28"/>
            <p:cNvSpPr txBox="1">
              <a:spLocks noChangeArrowheads="1"/>
            </p:cNvSpPr>
            <p:nvPr/>
          </p:nvSpPr>
          <p:spPr bwMode="gray">
            <a:xfrm>
              <a:off x="2705" y="1584"/>
              <a:ext cx="510" cy="67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000000"/>
              </a:outerShdw>
            </a:effec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n-US" altLang="zh-TW" sz="4000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新細明體" panose="02020500000000000000" pitchFamily="18" charset="-120"/>
                </a:rPr>
                <a:t>B</a:t>
              </a:r>
            </a:p>
            <a:p>
              <a:pPr algn="ctr"/>
              <a:r>
                <a:rPr lang="en-US" altLang="zh-TW" sz="2400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新細明體" panose="02020500000000000000" pitchFamily="18" charset="-120"/>
                </a:rPr>
                <a:t>Title</a:t>
              </a:r>
            </a:p>
          </p:txBody>
        </p:sp>
        <p:sp>
          <p:nvSpPr>
            <p:cNvPr id="86045" name="AutoShape 29"/>
            <p:cNvSpPr>
              <a:spLocks noChangeArrowheads="1"/>
            </p:cNvSpPr>
            <p:nvPr/>
          </p:nvSpPr>
          <p:spPr bwMode="gray">
            <a:xfrm flipV="1">
              <a:off x="2544" y="3600"/>
              <a:ext cx="864" cy="14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45490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</p:grpSp>
    </p:spTree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zh-TW" altLang="en-US" smtClean="0"/>
          </a:p>
        </p:txBody>
      </p:sp>
      <p:grpSp>
        <p:nvGrpSpPr>
          <p:cNvPr id="19459" name="Group 4"/>
          <p:cNvGrpSpPr>
            <a:grpSpLocks/>
          </p:cNvGrpSpPr>
          <p:nvPr/>
        </p:nvGrpSpPr>
        <p:grpSpPr bwMode="auto">
          <a:xfrm>
            <a:off x="1676400" y="1524000"/>
            <a:ext cx="5867400" cy="1301750"/>
            <a:chOff x="912" y="1008"/>
            <a:chExt cx="3984" cy="912"/>
          </a:xfrm>
        </p:grpSpPr>
        <p:sp>
          <p:nvSpPr>
            <p:cNvPr id="95237" name="AutoShape 5"/>
            <p:cNvSpPr>
              <a:spLocks noChangeArrowheads="1"/>
            </p:cNvSpPr>
            <p:nvPr/>
          </p:nvSpPr>
          <p:spPr bwMode="gray">
            <a:xfrm>
              <a:off x="912" y="1008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6471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grpSp>
          <p:nvGrpSpPr>
            <p:cNvPr id="19475" name="Group 6"/>
            <p:cNvGrpSpPr>
              <a:grpSpLocks/>
            </p:cNvGrpSpPr>
            <p:nvPr/>
          </p:nvGrpSpPr>
          <p:grpSpPr bwMode="auto">
            <a:xfrm>
              <a:off x="999" y="1092"/>
              <a:ext cx="768" cy="746"/>
              <a:chOff x="999" y="1092"/>
              <a:chExt cx="768" cy="746"/>
            </a:xfrm>
          </p:grpSpPr>
          <p:sp>
            <p:nvSpPr>
              <p:cNvPr id="95239" name="AutoShape 7"/>
              <p:cNvSpPr>
                <a:spLocks noChangeArrowheads="1"/>
              </p:cNvSpPr>
              <p:nvPr/>
            </p:nvSpPr>
            <p:spPr bwMode="gray">
              <a:xfrm>
                <a:off x="999" y="1093"/>
                <a:ext cx="767" cy="745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69804"/>
                      <a:invGamma/>
                    </a:schemeClr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sp>
            <p:nvSpPr>
              <p:cNvPr id="95240" name="Freeform 8"/>
              <p:cNvSpPr>
                <a:spLocks/>
              </p:cNvSpPr>
              <p:nvPr/>
            </p:nvSpPr>
            <p:spPr bwMode="gray">
              <a:xfrm>
                <a:off x="1048" y="1140"/>
                <a:ext cx="383" cy="373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tint val="54510"/>
                      <a:invGamma/>
                    </a:schemeClr>
                  </a:gs>
                  <a:gs pos="5000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54510"/>
                      <a:invGamma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95241" name="Text Box 9"/>
              <p:cNvSpPr txBox="1">
                <a:spLocks noChangeArrowheads="1"/>
              </p:cNvSpPr>
              <p:nvPr/>
            </p:nvSpPr>
            <p:spPr bwMode="gray">
              <a:xfrm>
                <a:off x="1083" y="1295"/>
                <a:ext cx="582" cy="36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altLang="zh-TW" sz="28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  <a:ea typeface="新細明體" pitchFamily="18" charset="-120"/>
                  </a:rPr>
                  <a:t>Title</a:t>
                </a:r>
              </a:p>
            </p:txBody>
          </p:sp>
        </p:grpSp>
        <p:sp>
          <p:nvSpPr>
            <p:cNvPr id="19476" name="Text Box 10"/>
            <p:cNvSpPr txBox="1">
              <a:spLocks noChangeArrowheads="1"/>
            </p:cNvSpPr>
            <p:nvPr/>
          </p:nvSpPr>
          <p:spPr bwMode="gray">
            <a:xfrm>
              <a:off x="1872" y="1149"/>
              <a:ext cx="2928" cy="6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zh-TW" b="1">
                  <a:solidFill>
                    <a:srgbClr val="000000"/>
                  </a:solidFill>
                  <a:latin typeface="Arial" panose="020B0604020202020204" pitchFamily="34" charset="0"/>
                  <a:ea typeface="新細明體" panose="02020500000000000000" pitchFamily="18" charset="-120"/>
                </a:rPr>
                <a:t>ThemeGallery</a:t>
              </a:r>
              <a:r>
                <a:rPr lang="en-US" altLang="zh-TW">
                  <a:solidFill>
                    <a:srgbClr val="000000"/>
                  </a:solidFill>
                  <a:latin typeface="Arial" panose="020B0604020202020204" pitchFamily="34" charset="0"/>
                  <a:ea typeface="新細明體" panose="02020500000000000000" pitchFamily="18" charset="-120"/>
                </a:rPr>
                <a:t> is a Design Digital Content &amp; Contents mall developed by Guild Design Inc.</a:t>
              </a:r>
            </a:p>
          </p:txBody>
        </p:sp>
      </p:grpSp>
      <p:grpSp>
        <p:nvGrpSpPr>
          <p:cNvPr id="19460" name="Group 11"/>
          <p:cNvGrpSpPr>
            <a:grpSpLocks/>
          </p:cNvGrpSpPr>
          <p:nvPr/>
        </p:nvGrpSpPr>
        <p:grpSpPr bwMode="auto">
          <a:xfrm>
            <a:off x="1676400" y="3054350"/>
            <a:ext cx="5867400" cy="1301750"/>
            <a:chOff x="912" y="2016"/>
            <a:chExt cx="3984" cy="912"/>
          </a:xfrm>
        </p:grpSpPr>
        <p:sp>
          <p:nvSpPr>
            <p:cNvPr id="95244" name="AutoShape 12"/>
            <p:cNvSpPr>
              <a:spLocks noChangeArrowheads="1"/>
            </p:cNvSpPr>
            <p:nvPr/>
          </p:nvSpPr>
          <p:spPr bwMode="gray">
            <a:xfrm>
              <a:off x="912" y="2016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9216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grpSp>
          <p:nvGrpSpPr>
            <p:cNvPr id="19469" name="Group 13"/>
            <p:cNvGrpSpPr>
              <a:grpSpLocks/>
            </p:cNvGrpSpPr>
            <p:nvPr/>
          </p:nvGrpSpPr>
          <p:grpSpPr bwMode="auto">
            <a:xfrm>
              <a:off x="999" y="2100"/>
              <a:ext cx="768" cy="746"/>
              <a:chOff x="999" y="2100"/>
              <a:chExt cx="768" cy="746"/>
            </a:xfrm>
          </p:grpSpPr>
          <p:sp>
            <p:nvSpPr>
              <p:cNvPr id="95246" name="AutoShape 14"/>
              <p:cNvSpPr>
                <a:spLocks noChangeArrowheads="1"/>
              </p:cNvSpPr>
              <p:nvPr/>
            </p:nvSpPr>
            <p:spPr bwMode="gray">
              <a:xfrm>
                <a:off x="999" y="2101"/>
                <a:ext cx="767" cy="745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hlink">
                      <a:gamma/>
                      <a:tint val="72549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sp>
            <p:nvSpPr>
              <p:cNvPr id="95247" name="Freeform 15"/>
              <p:cNvSpPr>
                <a:spLocks/>
              </p:cNvSpPr>
              <p:nvPr/>
            </p:nvSpPr>
            <p:spPr bwMode="gray">
              <a:xfrm>
                <a:off x="1048" y="2148"/>
                <a:ext cx="383" cy="373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hlink">
                      <a:gamma/>
                      <a:tint val="42353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95248" name="Text Box 16"/>
              <p:cNvSpPr txBox="1">
                <a:spLocks noChangeArrowheads="1"/>
              </p:cNvSpPr>
              <p:nvPr/>
            </p:nvSpPr>
            <p:spPr bwMode="gray">
              <a:xfrm>
                <a:off x="1083" y="2304"/>
                <a:ext cx="582" cy="36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altLang="zh-TW" sz="28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  <a:ea typeface="新細明體" pitchFamily="18" charset="-120"/>
                  </a:rPr>
                  <a:t>Title</a:t>
                </a:r>
              </a:p>
            </p:txBody>
          </p:sp>
        </p:grpSp>
        <p:sp>
          <p:nvSpPr>
            <p:cNvPr id="19470" name="Text Box 17"/>
            <p:cNvSpPr txBox="1">
              <a:spLocks noChangeArrowheads="1"/>
            </p:cNvSpPr>
            <p:nvPr/>
          </p:nvSpPr>
          <p:spPr bwMode="gray">
            <a:xfrm>
              <a:off x="1872" y="2141"/>
              <a:ext cx="2928" cy="6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zh-TW" b="1">
                  <a:solidFill>
                    <a:srgbClr val="000000"/>
                  </a:solidFill>
                  <a:latin typeface="Arial" panose="020B0604020202020204" pitchFamily="34" charset="0"/>
                  <a:ea typeface="新細明體" panose="02020500000000000000" pitchFamily="18" charset="-120"/>
                </a:rPr>
                <a:t>ThemeGallery</a:t>
              </a:r>
              <a:r>
                <a:rPr lang="en-US" altLang="zh-TW">
                  <a:latin typeface="Arial" panose="020B0604020202020204" pitchFamily="34" charset="0"/>
                  <a:ea typeface="新細明體" panose="02020500000000000000" pitchFamily="18" charset="-120"/>
                </a:rPr>
                <a:t> </a:t>
              </a:r>
              <a:r>
                <a:rPr lang="en-US" altLang="zh-TW">
                  <a:solidFill>
                    <a:srgbClr val="000000"/>
                  </a:solidFill>
                  <a:latin typeface="Arial" panose="020B0604020202020204" pitchFamily="34" charset="0"/>
                  <a:ea typeface="新細明體" panose="02020500000000000000" pitchFamily="18" charset="-120"/>
                </a:rPr>
                <a:t>is a Design Digital Content &amp; Contents mall developed by Guild Design Inc.</a:t>
              </a:r>
            </a:p>
          </p:txBody>
        </p:sp>
      </p:grpSp>
      <p:grpSp>
        <p:nvGrpSpPr>
          <p:cNvPr id="19461" name="Group 18"/>
          <p:cNvGrpSpPr>
            <a:grpSpLocks/>
          </p:cNvGrpSpPr>
          <p:nvPr/>
        </p:nvGrpSpPr>
        <p:grpSpPr bwMode="auto">
          <a:xfrm>
            <a:off x="1676400" y="4594225"/>
            <a:ext cx="5867400" cy="1301750"/>
            <a:chOff x="912" y="3036"/>
            <a:chExt cx="3984" cy="912"/>
          </a:xfrm>
        </p:grpSpPr>
        <p:sp>
          <p:nvSpPr>
            <p:cNvPr id="95251" name="AutoShape 19"/>
            <p:cNvSpPr>
              <a:spLocks noChangeArrowheads="1"/>
            </p:cNvSpPr>
            <p:nvPr/>
          </p:nvSpPr>
          <p:spPr bwMode="gray">
            <a:xfrm>
              <a:off x="912" y="3036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48627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grpSp>
          <p:nvGrpSpPr>
            <p:cNvPr id="19463" name="Group 20"/>
            <p:cNvGrpSpPr>
              <a:grpSpLocks/>
            </p:cNvGrpSpPr>
            <p:nvPr/>
          </p:nvGrpSpPr>
          <p:grpSpPr bwMode="auto">
            <a:xfrm>
              <a:off x="999" y="3120"/>
              <a:ext cx="768" cy="746"/>
              <a:chOff x="999" y="3120"/>
              <a:chExt cx="768" cy="746"/>
            </a:xfrm>
          </p:grpSpPr>
          <p:sp>
            <p:nvSpPr>
              <p:cNvPr id="95253" name="AutoShape 21"/>
              <p:cNvSpPr>
                <a:spLocks noChangeArrowheads="1"/>
              </p:cNvSpPr>
              <p:nvPr/>
            </p:nvSpPr>
            <p:spPr bwMode="gray">
              <a:xfrm>
                <a:off x="999" y="3121"/>
                <a:ext cx="767" cy="745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folHlink">
                      <a:gamma/>
                      <a:tint val="63529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sp>
            <p:nvSpPr>
              <p:cNvPr id="95254" name="Freeform 22"/>
              <p:cNvSpPr>
                <a:spLocks/>
              </p:cNvSpPr>
              <p:nvPr/>
            </p:nvSpPr>
            <p:spPr bwMode="gray">
              <a:xfrm>
                <a:off x="1048" y="3168"/>
                <a:ext cx="383" cy="373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>
                      <a:gamma/>
                      <a:tint val="48627"/>
                      <a:invGamma/>
                    </a:schemeClr>
                  </a:gs>
                  <a:gs pos="100000">
                    <a:schemeClr val="folHlink">
                      <a:alpha val="0"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TW" altLang="en-US"/>
              </a:p>
            </p:txBody>
          </p:sp>
          <p:sp>
            <p:nvSpPr>
              <p:cNvPr id="95255" name="Text Box 23"/>
              <p:cNvSpPr txBox="1">
                <a:spLocks noChangeArrowheads="1"/>
              </p:cNvSpPr>
              <p:nvPr/>
            </p:nvSpPr>
            <p:spPr bwMode="gray">
              <a:xfrm>
                <a:off x="1083" y="3324"/>
                <a:ext cx="582" cy="36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altLang="zh-TW" sz="28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 charset="0"/>
                    <a:ea typeface="新細明體" pitchFamily="18" charset="-120"/>
                  </a:rPr>
                  <a:t>Title</a:t>
                </a:r>
              </a:p>
            </p:txBody>
          </p:sp>
        </p:grpSp>
        <p:sp>
          <p:nvSpPr>
            <p:cNvPr id="19464" name="Text Box 24"/>
            <p:cNvSpPr txBox="1">
              <a:spLocks noChangeArrowheads="1"/>
            </p:cNvSpPr>
            <p:nvPr/>
          </p:nvSpPr>
          <p:spPr bwMode="gray">
            <a:xfrm>
              <a:off x="1872" y="3161"/>
              <a:ext cx="2928" cy="6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zh-TW" b="1">
                  <a:solidFill>
                    <a:srgbClr val="000000"/>
                  </a:solidFill>
                  <a:latin typeface="Arial" panose="020B0604020202020204" pitchFamily="34" charset="0"/>
                  <a:ea typeface="新細明體" panose="02020500000000000000" pitchFamily="18" charset="-120"/>
                </a:rPr>
                <a:t>ThemeGallery</a:t>
              </a:r>
              <a:r>
                <a:rPr lang="en-US" altLang="zh-TW">
                  <a:solidFill>
                    <a:srgbClr val="000000"/>
                  </a:solidFill>
                  <a:latin typeface="Arial" panose="020B0604020202020204" pitchFamily="34" charset="0"/>
                  <a:ea typeface="新細明體" panose="02020500000000000000" pitchFamily="18" charset="-120"/>
                </a:rPr>
                <a:t> is a Design Digital Content &amp; Contents mall developed by Guild Design Inc.</a:t>
              </a:r>
            </a:p>
          </p:txBody>
        </p:sp>
      </p:grpSp>
    </p:spTree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zh-TW" altLang="en-US" smtClean="0"/>
          </a:p>
        </p:txBody>
      </p:sp>
      <p:grpSp>
        <p:nvGrpSpPr>
          <p:cNvPr id="1029" name="Group 4"/>
          <p:cNvGrpSpPr>
            <a:grpSpLocks/>
          </p:cNvGrpSpPr>
          <p:nvPr/>
        </p:nvGrpSpPr>
        <p:grpSpPr bwMode="auto">
          <a:xfrm>
            <a:off x="1066800" y="1981200"/>
            <a:ext cx="6781800" cy="4006850"/>
            <a:chOff x="240" y="864"/>
            <a:chExt cx="5280" cy="3120"/>
          </a:xfrm>
        </p:grpSpPr>
        <p:sp>
          <p:nvSpPr>
            <p:cNvPr id="87045" name="AutoShape 5"/>
            <p:cNvSpPr>
              <a:spLocks noChangeArrowheads="1"/>
            </p:cNvSpPr>
            <p:nvPr/>
          </p:nvSpPr>
          <p:spPr bwMode="gray">
            <a:xfrm>
              <a:off x="240" y="1007"/>
              <a:ext cx="2592" cy="2977"/>
            </a:xfrm>
            <a:prstGeom prst="roundRect">
              <a:avLst>
                <a:gd name="adj" fmla="val 9106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12157"/>
                    <a:invGamma/>
                  </a:schemeClr>
                </a:gs>
              </a:gsLst>
              <a:lin ang="5400000" scaled="1"/>
            </a:gradFill>
            <a:ln w="254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graphicFrame>
          <p:nvGraphicFramePr>
            <p:cNvPr id="1026" name="Object 6"/>
            <p:cNvGraphicFramePr>
              <a:graphicFrameLocks noChangeAspect="1"/>
            </p:cNvGraphicFramePr>
            <p:nvPr/>
          </p:nvGraphicFramePr>
          <p:xfrm>
            <a:off x="384" y="1344"/>
            <a:ext cx="2280" cy="25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9" name="Chart" r:id="rId3" imgW="3609845" imgH="4057498" progId="MSGraph.Chart.8">
                    <p:embed followColorScheme="full"/>
                  </p:oleObj>
                </mc:Choice>
                <mc:Fallback>
                  <p:oleObj name="Chart" r:id="rId3" imgW="3609845" imgH="4057498" progId="MSGraph.Chart.8">
                    <p:embed followColorScheme="full"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gray">
                        <a:xfrm>
                          <a:off x="384" y="1344"/>
                          <a:ext cx="2280" cy="255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7047" name="AutoShape 7"/>
            <p:cNvSpPr>
              <a:spLocks noChangeArrowheads="1"/>
            </p:cNvSpPr>
            <p:nvPr/>
          </p:nvSpPr>
          <p:spPr bwMode="gray">
            <a:xfrm>
              <a:off x="480" y="864"/>
              <a:ext cx="2112" cy="2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1032" name="AutoShape 8"/>
            <p:cNvSpPr>
              <a:spLocks noChangeArrowheads="1"/>
            </p:cNvSpPr>
            <p:nvPr/>
          </p:nvSpPr>
          <p:spPr bwMode="gray">
            <a:xfrm>
              <a:off x="576" y="960"/>
              <a:ext cx="96" cy="96"/>
            </a:xfrm>
            <a:prstGeom prst="octagon">
              <a:avLst>
                <a:gd name="adj" fmla="val 29287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1033" name="AutoShape 9"/>
            <p:cNvSpPr>
              <a:spLocks noChangeArrowheads="1"/>
            </p:cNvSpPr>
            <p:nvPr/>
          </p:nvSpPr>
          <p:spPr bwMode="gray">
            <a:xfrm>
              <a:off x="2400" y="960"/>
              <a:ext cx="96" cy="96"/>
            </a:xfrm>
            <a:prstGeom prst="octagon">
              <a:avLst>
                <a:gd name="adj" fmla="val 29287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87050" name="AutoShape 10"/>
            <p:cNvSpPr>
              <a:spLocks noChangeArrowheads="1"/>
            </p:cNvSpPr>
            <p:nvPr/>
          </p:nvSpPr>
          <p:spPr bwMode="gray">
            <a:xfrm>
              <a:off x="2928" y="1007"/>
              <a:ext cx="2592" cy="2977"/>
            </a:xfrm>
            <a:prstGeom prst="roundRect">
              <a:avLst>
                <a:gd name="adj" fmla="val 9106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27451"/>
                    <a:invGamma/>
                  </a:schemeClr>
                </a:gs>
              </a:gsLst>
              <a:lin ang="5400000" scaled="1"/>
            </a:gradFill>
            <a:ln w="254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graphicFrame>
          <p:nvGraphicFramePr>
            <p:cNvPr id="1027" name="Object 11"/>
            <p:cNvGraphicFramePr>
              <a:graphicFrameLocks noChangeAspect="1"/>
            </p:cNvGraphicFramePr>
            <p:nvPr/>
          </p:nvGraphicFramePr>
          <p:xfrm>
            <a:off x="3072" y="1344"/>
            <a:ext cx="2280" cy="25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0" name="Chart" r:id="rId5" imgW="3609845" imgH="4057498" progId="MSGraph.Chart.8">
                    <p:embed followColorScheme="full"/>
                  </p:oleObj>
                </mc:Choice>
                <mc:Fallback>
                  <p:oleObj name="Chart" r:id="rId5" imgW="3609845" imgH="4057498" progId="MSGraph.Chart.8">
                    <p:embed followColorScheme="full"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gray">
                        <a:xfrm>
                          <a:off x="3072" y="1344"/>
                          <a:ext cx="2280" cy="255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7052" name="AutoShape 12"/>
            <p:cNvSpPr>
              <a:spLocks noChangeArrowheads="1"/>
            </p:cNvSpPr>
            <p:nvPr/>
          </p:nvSpPr>
          <p:spPr bwMode="gray">
            <a:xfrm>
              <a:off x="3168" y="864"/>
              <a:ext cx="2112" cy="2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1036" name="AutoShape 13"/>
            <p:cNvSpPr>
              <a:spLocks noChangeArrowheads="1"/>
            </p:cNvSpPr>
            <p:nvPr/>
          </p:nvSpPr>
          <p:spPr bwMode="gray">
            <a:xfrm>
              <a:off x="3264" y="960"/>
              <a:ext cx="96" cy="96"/>
            </a:xfrm>
            <a:prstGeom prst="octagon">
              <a:avLst>
                <a:gd name="adj" fmla="val 29287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1037" name="AutoShape 14"/>
            <p:cNvSpPr>
              <a:spLocks noChangeArrowheads="1"/>
            </p:cNvSpPr>
            <p:nvPr/>
          </p:nvSpPr>
          <p:spPr bwMode="gray">
            <a:xfrm>
              <a:off x="5088" y="960"/>
              <a:ext cx="96" cy="96"/>
            </a:xfrm>
            <a:prstGeom prst="octagon">
              <a:avLst>
                <a:gd name="adj" fmla="val 29287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</p:grpSp>
    </p:spTree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zh-TW" altLang="en-US" smtClean="0"/>
          </a:p>
        </p:txBody>
      </p:sp>
      <p:grpSp>
        <p:nvGrpSpPr>
          <p:cNvPr id="20483" name="Group 4"/>
          <p:cNvGrpSpPr>
            <a:grpSpLocks/>
          </p:cNvGrpSpPr>
          <p:nvPr/>
        </p:nvGrpSpPr>
        <p:grpSpPr bwMode="auto">
          <a:xfrm>
            <a:off x="914400" y="1219200"/>
            <a:ext cx="7315200" cy="5019675"/>
            <a:chOff x="576" y="768"/>
            <a:chExt cx="4608" cy="3162"/>
          </a:xfrm>
        </p:grpSpPr>
        <p:sp>
          <p:nvSpPr>
            <p:cNvPr id="88069" name="Freeform 5"/>
            <p:cNvSpPr>
              <a:spLocks/>
            </p:cNvSpPr>
            <p:nvPr/>
          </p:nvSpPr>
          <p:spPr bwMode="gray">
            <a:xfrm>
              <a:off x="3196" y="768"/>
              <a:ext cx="924" cy="728"/>
            </a:xfrm>
            <a:custGeom>
              <a:avLst/>
              <a:gdLst/>
              <a:ahLst/>
              <a:cxnLst>
                <a:cxn ang="0">
                  <a:pos x="0" y="774"/>
                </a:cxn>
                <a:cxn ang="0">
                  <a:pos x="2" y="770"/>
                </a:cxn>
                <a:cxn ang="0">
                  <a:pos x="8" y="754"/>
                </a:cxn>
                <a:cxn ang="0">
                  <a:pos x="16" y="730"/>
                </a:cxn>
                <a:cxn ang="0">
                  <a:pos x="32" y="698"/>
                </a:cxn>
                <a:cxn ang="0">
                  <a:pos x="50" y="660"/>
                </a:cxn>
                <a:cxn ang="0">
                  <a:pos x="76" y="618"/>
                </a:cxn>
                <a:cxn ang="0">
                  <a:pos x="106" y="574"/>
                </a:cxn>
                <a:cxn ang="0">
                  <a:pos x="142" y="528"/>
                </a:cxn>
                <a:cxn ang="0">
                  <a:pos x="186" y="482"/>
                </a:cxn>
                <a:cxn ang="0">
                  <a:pos x="236" y="438"/>
                </a:cxn>
                <a:cxn ang="0">
                  <a:pos x="294" y="398"/>
                </a:cxn>
                <a:cxn ang="0">
                  <a:pos x="360" y="360"/>
                </a:cxn>
                <a:cxn ang="0">
                  <a:pos x="426" y="332"/>
                </a:cxn>
                <a:cxn ang="0">
                  <a:pos x="488" y="314"/>
                </a:cxn>
                <a:cxn ang="0">
                  <a:pos x="544" y="304"/>
                </a:cxn>
                <a:cxn ang="0">
                  <a:pos x="594" y="300"/>
                </a:cxn>
                <a:cxn ang="0">
                  <a:pos x="638" y="300"/>
                </a:cxn>
                <a:cxn ang="0">
                  <a:pos x="678" y="304"/>
                </a:cxn>
                <a:cxn ang="0">
                  <a:pos x="710" y="312"/>
                </a:cxn>
                <a:cxn ang="0">
                  <a:pos x="736" y="320"/>
                </a:cxn>
                <a:cxn ang="0">
                  <a:pos x="754" y="326"/>
                </a:cxn>
                <a:cxn ang="0">
                  <a:pos x="766" y="332"/>
                </a:cxn>
                <a:cxn ang="0">
                  <a:pos x="770" y="334"/>
                </a:cxn>
                <a:cxn ang="0">
                  <a:pos x="680" y="476"/>
                </a:cxn>
                <a:cxn ang="0">
                  <a:pos x="982" y="370"/>
                </a:cxn>
                <a:cxn ang="0">
                  <a:pos x="912" y="0"/>
                </a:cxn>
                <a:cxn ang="0">
                  <a:pos x="854" y="150"/>
                </a:cxn>
                <a:cxn ang="0">
                  <a:pos x="850" y="148"/>
                </a:cxn>
                <a:cxn ang="0">
                  <a:pos x="838" y="142"/>
                </a:cxn>
                <a:cxn ang="0">
                  <a:pos x="822" y="134"/>
                </a:cxn>
                <a:cxn ang="0">
                  <a:pos x="798" y="126"/>
                </a:cxn>
                <a:cxn ang="0">
                  <a:pos x="768" y="120"/>
                </a:cxn>
                <a:cxn ang="0">
                  <a:pos x="732" y="114"/>
                </a:cxn>
                <a:cxn ang="0">
                  <a:pos x="692" y="110"/>
                </a:cxn>
                <a:cxn ang="0">
                  <a:pos x="646" y="110"/>
                </a:cxn>
                <a:cxn ang="0">
                  <a:pos x="596" y="116"/>
                </a:cxn>
                <a:cxn ang="0">
                  <a:pos x="540" y="126"/>
                </a:cxn>
                <a:cxn ang="0">
                  <a:pos x="482" y="146"/>
                </a:cxn>
                <a:cxn ang="0">
                  <a:pos x="422" y="172"/>
                </a:cxn>
                <a:cxn ang="0">
                  <a:pos x="356" y="210"/>
                </a:cxn>
                <a:cxn ang="0">
                  <a:pos x="290" y="258"/>
                </a:cxn>
                <a:cxn ang="0">
                  <a:pos x="230" y="310"/>
                </a:cxn>
                <a:cxn ang="0">
                  <a:pos x="178" y="364"/>
                </a:cxn>
                <a:cxn ang="0">
                  <a:pos x="136" y="422"/>
                </a:cxn>
                <a:cxn ang="0">
                  <a:pos x="100" y="480"/>
                </a:cxn>
                <a:cxn ang="0">
                  <a:pos x="72" y="536"/>
                </a:cxn>
                <a:cxn ang="0">
                  <a:pos x="48" y="590"/>
                </a:cxn>
                <a:cxn ang="0">
                  <a:pos x="30" y="640"/>
                </a:cxn>
                <a:cxn ang="0">
                  <a:pos x="18" y="684"/>
                </a:cxn>
                <a:cxn ang="0">
                  <a:pos x="8" y="722"/>
                </a:cxn>
                <a:cxn ang="0">
                  <a:pos x="4" y="750"/>
                </a:cxn>
                <a:cxn ang="0">
                  <a:pos x="0" y="768"/>
                </a:cxn>
                <a:cxn ang="0">
                  <a:pos x="0" y="774"/>
                </a:cxn>
              </a:cxnLst>
              <a:rect l="0" t="0" r="r" b="b"/>
              <a:pathLst>
                <a:path w="982" h="774">
                  <a:moveTo>
                    <a:pt x="0" y="774"/>
                  </a:moveTo>
                  <a:lnTo>
                    <a:pt x="2" y="770"/>
                  </a:lnTo>
                  <a:lnTo>
                    <a:pt x="8" y="754"/>
                  </a:lnTo>
                  <a:lnTo>
                    <a:pt x="16" y="730"/>
                  </a:lnTo>
                  <a:lnTo>
                    <a:pt x="32" y="698"/>
                  </a:lnTo>
                  <a:lnTo>
                    <a:pt x="50" y="660"/>
                  </a:lnTo>
                  <a:lnTo>
                    <a:pt x="76" y="618"/>
                  </a:lnTo>
                  <a:lnTo>
                    <a:pt x="106" y="574"/>
                  </a:lnTo>
                  <a:lnTo>
                    <a:pt x="142" y="528"/>
                  </a:lnTo>
                  <a:lnTo>
                    <a:pt x="186" y="482"/>
                  </a:lnTo>
                  <a:lnTo>
                    <a:pt x="236" y="438"/>
                  </a:lnTo>
                  <a:lnTo>
                    <a:pt x="294" y="398"/>
                  </a:lnTo>
                  <a:lnTo>
                    <a:pt x="360" y="360"/>
                  </a:lnTo>
                  <a:lnTo>
                    <a:pt x="426" y="332"/>
                  </a:lnTo>
                  <a:lnTo>
                    <a:pt x="488" y="314"/>
                  </a:lnTo>
                  <a:lnTo>
                    <a:pt x="544" y="304"/>
                  </a:lnTo>
                  <a:lnTo>
                    <a:pt x="594" y="300"/>
                  </a:lnTo>
                  <a:lnTo>
                    <a:pt x="638" y="300"/>
                  </a:lnTo>
                  <a:lnTo>
                    <a:pt x="678" y="304"/>
                  </a:lnTo>
                  <a:lnTo>
                    <a:pt x="710" y="312"/>
                  </a:lnTo>
                  <a:lnTo>
                    <a:pt x="736" y="320"/>
                  </a:lnTo>
                  <a:lnTo>
                    <a:pt x="754" y="326"/>
                  </a:lnTo>
                  <a:lnTo>
                    <a:pt x="766" y="332"/>
                  </a:lnTo>
                  <a:lnTo>
                    <a:pt x="770" y="334"/>
                  </a:lnTo>
                  <a:lnTo>
                    <a:pt x="680" y="476"/>
                  </a:lnTo>
                  <a:lnTo>
                    <a:pt x="982" y="370"/>
                  </a:lnTo>
                  <a:lnTo>
                    <a:pt x="912" y="0"/>
                  </a:lnTo>
                  <a:lnTo>
                    <a:pt x="854" y="150"/>
                  </a:lnTo>
                  <a:lnTo>
                    <a:pt x="850" y="148"/>
                  </a:lnTo>
                  <a:lnTo>
                    <a:pt x="838" y="142"/>
                  </a:lnTo>
                  <a:lnTo>
                    <a:pt x="822" y="134"/>
                  </a:lnTo>
                  <a:lnTo>
                    <a:pt x="798" y="126"/>
                  </a:lnTo>
                  <a:lnTo>
                    <a:pt x="768" y="120"/>
                  </a:lnTo>
                  <a:lnTo>
                    <a:pt x="732" y="114"/>
                  </a:lnTo>
                  <a:lnTo>
                    <a:pt x="692" y="110"/>
                  </a:lnTo>
                  <a:lnTo>
                    <a:pt x="646" y="110"/>
                  </a:lnTo>
                  <a:lnTo>
                    <a:pt x="596" y="116"/>
                  </a:lnTo>
                  <a:lnTo>
                    <a:pt x="540" y="126"/>
                  </a:lnTo>
                  <a:lnTo>
                    <a:pt x="482" y="146"/>
                  </a:lnTo>
                  <a:lnTo>
                    <a:pt x="422" y="172"/>
                  </a:lnTo>
                  <a:lnTo>
                    <a:pt x="356" y="210"/>
                  </a:lnTo>
                  <a:lnTo>
                    <a:pt x="290" y="258"/>
                  </a:lnTo>
                  <a:lnTo>
                    <a:pt x="230" y="310"/>
                  </a:lnTo>
                  <a:lnTo>
                    <a:pt x="178" y="364"/>
                  </a:lnTo>
                  <a:lnTo>
                    <a:pt x="136" y="422"/>
                  </a:lnTo>
                  <a:lnTo>
                    <a:pt x="100" y="480"/>
                  </a:lnTo>
                  <a:lnTo>
                    <a:pt x="72" y="536"/>
                  </a:lnTo>
                  <a:lnTo>
                    <a:pt x="48" y="590"/>
                  </a:lnTo>
                  <a:lnTo>
                    <a:pt x="30" y="640"/>
                  </a:lnTo>
                  <a:lnTo>
                    <a:pt x="18" y="684"/>
                  </a:lnTo>
                  <a:lnTo>
                    <a:pt x="8" y="722"/>
                  </a:lnTo>
                  <a:lnTo>
                    <a:pt x="4" y="750"/>
                  </a:lnTo>
                  <a:lnTo>
                    <a:pt x="0" y="768"/>
                  </a:lnTo>
                  <a:lnTo>
                    <a:pt x="0" y="774"/>
                  </a:lnTo>
                </a:path>
              </a:pathLst>
            </a:custGeom>
            <a:gradFill rotWithShape="1">
              <a:gsLst>
                <a:gs pos="0">
                  <a:schemeClr val="hlink">
                    <a:gamma/>
                    <a:tint val="90980"/>
                    <a:invGamma/>
                    <a:alpha val="32001"/>
                  </a:schemeClr>
                </a:gs>
                <a:gs pos="100000">
                  <a:schemeClr val="hlink"/>
                </a:gs>
              </a:gsLst>
              <a:lin ang="0" scaled="1"/>
            </a:gradFill>
            <a:ln w="1270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20485" name="AutoShape 6"/>
            <p:cNvSpPr>
              <a:spLocks noChangeArrowheads="1"/>
            </p:cNvSpPr>
            <p:nvPr/>
          </p:nvSpPr>
          <p:spPr bwMode="auto">
            <a:xfrm>
              <a:off x="2157" y="1671"/>
              <a:ext cx="1446" cy="1988"/>
            </a:xfrm>
            <a:prstGeom prst="roundRect">
              <a:avLst>
                <a:gd name="adj" fmla="val 4690"/>
              </a:avLst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88071" name="AutoShape 7"/>
            <p:cNvSpPr>
              <a:spLocks noChangeArrowheads="1"/>
            </p:cNvSpPr>
            <p:nvPr/>
          </p:nvSpPr>
          <p:spPr bwMode="gray">
            <a:xfrm>
              <a:off x="2304" y="1584"/>
              <a:ext cx="1174" cy="1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20487" name="AutoShape 8"/>
            <p:cNvSpPr>
              <a:spLocks noChangeArrowheads="1"/>
            </p:cNvSpPr>
            <p:nvPr/>
          </p:nvSpPr>
          <p:spPr bwMode="auto">
            <a:xfrm flipH="1">
              <a:off x="3360" y="1632"/>
              <a:ext cx="46" cy="91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20488" name="AutoShape 9"/>
            <p:cNvSpPr>
              <a:spLocks noChangeArrowheads="1"/>
            </p:cNvSpPr>
            <p:nvPr/>
          </p:nvSpPr>
          <p:spPr bwMode="auto">
            <a:xfrm flipH="1">
              <a:off x="2358" y="1626"/>
              <a:ext cx="45" cy="91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20489" name="AutoShape 10"/>
            <p:cNvSpPr>
              <a:spLocks noChangeArrowheads="1"/>
            </p:cNvSpPr>
            <p:nvPr/>
          </p:nvSpPr>
          <p:spPr bwMode="auto">
            <a:xfrm>
              <a:off x="3738" y="1355"/>
              <a:ext cx="1446" cy="1988"/>
            </a:xfrm>
            <a:prstGeom prst="roundRect">
              <a:avLst>
                <a:gd name="adj" fmla="val 4690"/>
              </a:avLst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88075" name="AutoShape 11"/>
            <p:cNvSpPr>
              <a:spLocks noChangeArrowheads="1"/>
            </p:cNvSpPr>
            <p:nvPr/>
          </p:nvSpPr>
          <p:spPr bwMode="gray">
            <a:xfrm>
              <a:off x="3874" y="1265"/>
              <a:ext cx="1174" cy="18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20491" name="AutoShape 12"/>
            <p:cNvSpPr>
              <a:spLocks noChangeArrowheads="1"/>
            </p:cNvSpPr>
            <p:nvPr/>
          </p:nvSpPr>
          <p:spPr bwMode="auto">
            <a:xfrm flipH="1">
              <a:off x="4936" y="1310"/>
              <a:ext cx="45" cy="90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20492" name="AutoShape 13"/>
            <p:cNvSpPr>
              <a:spLocks noChangeArrowheads="1"/>
            </p:cNvSpPr>
            <p:nvPr/>
          </p:nvSpPr>
          <p:spPr bwMode="auto">
            <a:xfrm flipH="1">
              <a:off x="3939" y="1310"/>
              <a:ext cx="45" cy="90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88078" name="Freeform 14"/>
            <p:cNvSpPr>
              <a:spLocks/>
            </p:cNvSpPr>
            <p:nvPr/>
          </p:nvSpPr>
          <p:spPr bwMode="gray">
            <a:xfrm>
              <a:off x="1570" y="1084"/>
              <a:ext cx="924" cy="729"/>
            </a:xfrm>
            <a:custGeom>
              <a:avLst/>
              <a:gdLst/>
              <a:ahLst/>
              <a:cxnLst>
                <a:cxn ang="0">
                  <a:pos x="0" y="774"/>
                </a:cxn>
                <a:cxn ang="0">
                  <a:pos x="2" y="770"/>
                </a:cxn>
                <a:cxn ang="0">
                  <a:pos x="8" y="754"/>
                </a:cxn>
                <a:cxn ang="0">
                  <a:pos x="16" y="730"/>
                </a:cxn>
                <a:cxn ang="0">
                  <a:pos x="32" y="698"/>
                </a:cxn>
                <a:cxn ang="0">
                  <a:pos x="50" y="660"/>
                </a:cxn>
                <a:cxn ang="0">
                  <a:pos x="76" y="618"/>
                </a:cxn>
                <a:cxn ang="0">
                  <a:pos x="106" y="574"/>
                </a:cxn>
                <a:cxn ang="0">
                  <a:pos x="142" y="528"/>
                </a:cxn>
                <a:cxn ang="0">
                  <a:pos x="186" y="482"/>
                </a:cxn>
                <a:cxn ang="0">
                  <a:pos x="236" y="438"/>
                </a:cxn>
                <a:cxn ang="0">
                  <a:pos x="294" y="398"/>
                </a:cxn>
                <a:cxn ang="0">
                  <a:pos x="360" y="360"/>
                </a:cxn>
                <a:cxn ang="0">
                  <a:pos x="426" y="332"/>
                </a:cxn>
                <a:cxn ang="0">
                  <a:pos x="488" y="314"/>
                </a:cxn>
                <a:cxn ang="0">
                  <a:pos x="544" y="304"/>
                </a:cxn>
                <a:cxn ang="0">
                  <a:pos x="594" y="300"/>
                </a:cxn>
                <a:cxn ang="0">
                  <a:pos x="638" y="300"/>
                </a:cxn>
                <a:cxn ang="0">
                  <a:pos x="678" y="304"/>
                </a:cxn>
                <a:cxn ang="0">
                  <a:pos x="710" y="312"/>
                </a:cxn>
                <a:cxn ang="0">
                  <a:pos x="736" y="320"/>
                </a:cxn>
                <a:cxn ang="0">
                  <a:pos x="754" y="326"/>
                </a:cxn>
                <a:cxn ang="0">
                  <a:pos x="766" y="332"/>
                </a:cxn>
                <a:cxn ang="0">
                  <a:pos x="770" y="334"/>
                </a:cxn>
                <a:cxn ang="0">
                  <a:pos x="680" y="476"/>
                </a:cxn>
                <a:cxn ang="0">
                  <a:pos x="982" y="370"/>
                </a:cxn>
                <a:cxn ang="0">
                  <a:pos x="912" y="0"/>
                </a:cxn>
                <a:cxn ang="0">
                  <a:pos x="854" y="150"/>
                </a:cxn>
                <a:cxn ang="0">
                  <a:pos x="850" y="148"/>
                </a:cxn>
                <a:cxn ang="0">
                  <a:pos x="838" y="142"/>
                </a:cxn>
                <a:cxn ang="0">
                  <a:pos x="822" y="134"/>
                </a:cxn>
                <a:cxn ang="0">
                  <a:pos x="798" y="126"/>
                </a:cxn>
                <a:cxn ang="0">
                  <a:pos x="768" y="120"/>
                </a:cxn>
                <a:cxn ang="0">
                  <a:pos x="732" y="114"/>
                </a:cxn>
                <a:cxn ang="0">
                  <a:pos x="692" y="110"/>
                </a:cxn>
                <a:cxn ang="0">
                  <a:pos x="646" y="110"/>
                </a:cxn>
                <a:cxn ang="0">
                  <a:pos x="596" y="116"/>
                </a:cxn>
                <a:cxn ang="0">
                  <a:pos x="540" y="126"/>
                </a:cxn>
                <a:cxn ang="0">
                  <a:pos x="482" y="146"/>
                </a:cxn>
                <a:cxn ang="0">
                  <a:pos x="422" y="172"/>
                </a:cxn>
                <a:cxn ang="0">
                  <a:pos x="356" y="210"/>
                </a:cxn>
                <a:cxn ang="0">
                  <a:pos x="290" y="258"/>
                </a:cxn>
                <a:cxn ang="0">
                  <a:pos x="230" y="310"/>
                </a:cxn>
                <a:cxn ang="0">
                  <a:pos x="178" y="364"/>
                </a:cxn>
                <a:cxn ang="0">
                  <a:pos x="136" y="422"/>
                </a:cxn>
                <a:cxn ang="0">
                  <a:pos x="100" y="480"/>
                </a:cxn>
                <a:cxn ang="0">
                  <a:pos x="72" y="536"/>
                </a:cxn>
                <a:cxn ang="0">
                  <a:pos x="48" y="590"/>
                </a:cxn>
                <a:cxn ang="0">
                  <a:pos x="30" y="640"/>
                </a:cxn>
                <a:cxn ang="0">
                  <a:pos x="18" y="684"/>
                </a:cxn>
                <a:cxn ang="0">
                  <a:pos x="8" y="722"/>
                </a:cxn>
                <a:cxn ang="0">
                  <a:pos x="4" y="750"/>
                </a:cxn>
                <a:cxn ang="0">
                  <a:pos x="0" y="768"/>
                </a:cxn>
                <a:cxn ang="0">
                  <a:pos x="0" y="774"/>
                </a:cxn>
              </a:cxnLst>
              <a:rect l="0" t="0" r="r" b="b"/>
              <a:pathLst>
                <a:path w="982" h="774">
                  <a:moveTo>
                    <a:pt x="0" y="774"/>
                  </a:moveTo>
                  <a:lnTo>
                    <a:pt x="2" y="770"/>
                  </a:lnTo>
                  <a:lnTo>
                    <a:pt x="8" y="754"/>
                  </a:lnTo>
                  <a:lnTo>
                    <a:pt x="16" y="730"/>
                  </a:lnTo>
                  <a:lnTo>
                    <a:pt x="32" y="698"/>
                  </a:lnTo>
                  <a:lnTo>
                    <a:pt x="50" y="660"/>
                  </a:lnTo>
                  <a:lnTo>
                    <a:pt x="76" y="618"/>
                  </a:lnTo>
                  <a:lnTo>
                    <a:pt x="106" y="574"/>
                  </a:lnTo>
                  <a:lnTo>
                    <a:pt x="142" y="528"/>
                  </a:lnTo>
                  <a:lnTo>
                    <a:pt x="186" y="482"/>
                  </a:lnTo>
                  <a:lnTo>
                    <a:pt x="236" y="438"/>
                  </a:lnTo>
                  <a:lnTo>
                    <a:pt x="294" y="398"/>
                  </a:lnTo>
                  <a:lnTo>
                    <a:pt x="360" y="360"/>
                  </a:lnTo>
                  <a:lnTo>
                    <a:pt x="426" y="332"/>
                  </a:lnTo>
                  <a:lnTo>
                    <a:pt x="488" y="314"/>
                  </a:lnTo>
                  <a:lnTo>
                    <a:pt x="544" y="304"/>
                  </a:lnTo>
                  <a:lnTo>
                    <a:pt x="594" y="300"/>
                  </a:lnTo>
                  <a:lnTo>
                    <a:pt x="638" y="300"/>
                  </a:lnTo>
                  <a:lnTo>
                    <a:pt x="678" y="304"/>
                  </a:lnTo>
                  <a:lnTo>
                    <a:pt x="710" y="312"/>
                  </a:lnTo>
                  <a:lnTo>
                    <a:pt x="736" y="320"/>
                  </a:lnTo>
                  <a:lnTo>
                    <a:pt x="754" y="326"/>
                  </a:lnTo>
                  <a:lnTo>
                    <a:pt x="766" y="332"/>
                  </a:lnTo>
                  <a:lnTo>
                    <a:pt x="770" y="334"/>
                  </a:lnTo>
                  <a:lnTo>
                    <a:pt x="680" y="476"/>
                  </a:lnTo>
                  <a:lnTo>
                    <a:pt x="982" y="370"/>
                  </a:lnTo>
                  <a:lnTo>
                    <a:pt x="912" y="0"/>
                  </a:lnTo>
                  <a:lnTo>
                    <a:pt x="854" y="150"/>
                  </a:lnTo>
                  <a:lnTo>
                    <a:pt x="850" y="148"/>
                  </a:lnTo>
                  <a:lnTo>
                    <a:pt x="838" y="142"/>
                  </a:lnTo>
                  <a:lnTo>
                    <a:pt x="822" y="134"/>
                  </a:lnTo>
                  <a:lnTo>
                    <a:pt x="798" y="126"/>
                  </a:lnTo>
                  <a:lnTo>
                    <a:pt x="768" y="120"/>
                  </a:lnTo>
                  <a:lnTo>
                    <a:pt x="732" y="114"/>
                  </a:lnTo>
                  <a:lnTo>
                    <a:pt x="692" y="110"/>
                  </a:lnTo>
                  <a:lnTo>
                    <a:pt x="646" y="110"/>
                  </a:lnTo>
                  <a:lnTo>
                    <a:pt x="596" y="116"/>
                  </a:lnTo>
                  <a:lnTo>
                    <a:pt x="540" y="126"/>
                  </a:lnTo>
                  <a:lnTo>
                    <a:pt x="482" y="146"/>
                  </a:lnTo>
                  <a:lnTo>
                    <a:pt x="422" y="172"/>
                  </a:lnTo>
                  <a:lnTo>
                    <a:pt x="356" y="210"/>
                  </a:lnTo>
                  <a:lnTo>
                    <a:pt x="290" y="258"/>
                  </a:lnTo>
                  <a:lnTo>
                    <a:pt x="230" y="310"/>
                  </a:lnTo>
                  <a:lnTo>
                    <a:pt x="178" y="364"/>
                  </a:lnTo>
                  <a:lnTo>
                    <a:pt x="136" y="422"/>
                  </a:lnTo>
                  <a:lnTo>
                    <a:pt x="100" y="480"/>
                  </a:lnTo>
                  <a:lnTo>
                    <a:pt x="72" y="536"/>
                  </a:lnTo>
                  <a:lnTo>
                    <a:pt x="48" y="590"/>
                  </a:lnTo>
                  <a:lnTo>
                    <a:pt x="30" y="640"/>
                  </a:lnTo>
                  <a:lnTo>
                    <a:pt x="18" y="684"/>
                  </a:lnTo>
                  <a:lnTo>
                    <a:pt x="8" y="722"/>
                  </a:lnTo>
                  <a:lnTo>
                    <a:pt x="4" y="750"/>
                  </a:lnTo>
                  <a:lnTo>
                    <a:pt x="0" y="768"/>
                  </a:lnTo>
                  <a:lnTo>
                    <a:pt x="0" y="774"/>
                  </a:lnTo>
                </a:path>
              </a:pathLst>
            </a:custGeom>
            <a:gradFill rotWithShape="1">
              <a:gsLst>
                <a:gs pos="0">
                  <a:schemeClr val="folHlink">
                    <a:gamma/>
                    <a:tint val="57647"/>
                    <a:invGamma/>
                    <a:alpha val="32001"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1270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20494" name="Text Box 15"/>
            <p:cNvSpPr txBox="1">
              <a:spLocks noChangeArrowheads="1"/>
            </p:cNvSpPr>
            <p:nvPr/>
          </p:nvSpPr>
          <p:spPr bwMode="gray">
            <a:xfrm>
              <a:off x="2466" y="1566"/>
              <a:ext cx="82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n-US" altLang="zh-TW" sz="1400">
                  <a:solidFill>
                    <a:schemeClr val="bg1"/>
                  </a:solidFill>
                  <a:latin typeface="Arial" panose="020B0604020202020204" pitchFamily="34" charset="0"/>
                  <a:ea typeface="新細明體" panose="02020500000000000000" pitchFamily="18" charset="-120"/>
                </a:rPr>
                <a:t>Add Your Title</a:t>
              </a:r>
            </a:p>
          </p:txBody>
        </p:sp>
        <p:sp>
          <p:nvSpPr>
            <p:cNvPr id="20495" name="Text Box 16"/>
            <p:cNvSpPr txBox="1">
              <a:spLocks noChangeArrowheads="1"/>
            </p:cNvSpPr>
            <p:nvPr/>
          </p:nvSpPr>
          <p:spPr bwMode="gray">
            <a:xfrm>
              <a:off x="4050" y="1254"/>
              <a:ext cx="82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n-US" altLang="zh-TW" sz="1400">
                  <a:solidFill>
                    <a:srgbClr val="FFFFFF"/>
                  </a:solidFill>
                  <a:latin typeface="Arial" panose="020B0604020202020204" pitchFamily="34" charset="0"/>
                  <a:ea typeface="新細明體" panose="02020500000000000000" pitchFamily="18" charset="-120"/>
                </a:rPr>
                <a:t>Add Your Title</a:t>
              </a:r>
            </a:p>
          </p:txBody>
        </p:sp>
        <p:grpSp>
          <p:nvGrpSpPr>
            <p:cNvPr id="20496" name="Group 17"/>
            <p:cNvGrpSpPr>
              <a:grpSpLocks/>
            </p:cNvGrpSpPr>
            <p:nvPr/>
          </p:nvGrpSpPr>
          <p:grpSpPr bwMode="auto">
            <a:xfrm>
              <a:off x="576" y="1836"/>
              <a:ext cx="1446" cy="2094"/>
              <a:chOff x="576" y="1836"/>
              <a:chExt cx="1446" cy="2094"/>
            </a:xfrm>
          </p:grpSpPr>
          <p:sp>
            <p:nvSpPr>
              <p:cNvPr id="20499" name="AutoShape 18"/>
              <p:cNvSpPr>
                <a:spLocks noChangeArrowheads="1"/>
              </p:cNvSpPr>
              <p:nvPr/>
            </p:nvSpPr>
            <p:spPr bwMode="auto">
              <a:xfrm>
                <a:off x="576" y="1942"/>
                <a:ext cx="1446" cy="1988"/>
              </a:xfrm>
              <a:prstGeom prst="roundRect">
                <a:avLst>
                  <a:gd name="adj" fmla="val 4690"/>
                </a:avLst>
              </a:prstGeom>
              <a:noFill/>
              <a:ln w="57150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sp>
            <p:nvSpPr>
              <p:cNvPr id="88083" name="AutoShape 19"/>
              <p:cNvSpPr>
                <a:spLocks noChangeArrowheads="1"/>
              </p:cNvSpPr>
              <p:nvPr/>
            </p:nvSpPr>
            <p:spPr bwMode="gray">
              <a:xfrm>
                <a:off x="712" y="1852"/>
                <a:ext cx="1174" cy="18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gamma/>
                      <a:shade val="38824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shade val="38824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sp>
            <p:nvSpPr>
              <p:cNvPr id="20501" name="AutoShape 20"/>
              <p:cNvSpPr>
                <a:spLocks noChangeArrowheads="1"/>
              </p:cNvSpPr>
              <p:nvPr/>
            </p:nvSpPr>
            <p:spPr bwMode="auto">
              <a:xfrm flipH="1">
                <a:off x="1773" y="1897"/>
                <a:ext cx="45" cy="91"/>
              </a:xfrm>
              <a:prstGeom prst="octagon">
                <a:avLst>
                  <a:gd name="adj" fmla="val 29287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sp>
            <p:nvSpPr>
              <p:cNvPr id="20502" name="AutoShape 21"/>
              <p:cNvSpPr>
                <a:spLocks noChangeArrowheads="1"/>
              </p:cNvSpPr>
              <p:nvPr/>
            </p:nvSpPr>
            <p:spPr bwMode="auto">
              <a:xfrm flipH="1">
                <a:off x="776" y="1897"/>
                <a:ext cx="46" cy="91"/>
              </a:xfrm>
              <a:prstGeom prst="octagon">
                <a:avLst>
                  <a:gd name="adj" fmla="val 29287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sp>
            <p:nvSpPr>
              <p:cNvPr id="20503" name="Text Box 22"/>
              <p:cNvSpPr txBox="1">
                <a:spLocks noChangeArrowheads="1"/>
              </p:cNvSpPr>
              <p:nvPr/>
            </p:nvSpPr>
            <p:spPr bwMode="gray">
              <a:xfrm>
                <a:off x="882" y="1836"/>
                <a:ext cx="824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/>
                <a:r>
                  <a:rPr lang="en-US" altLang="zh-TW" sz="1400">
                    <a:solidFill>
                      <a:schemeClr val="bg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rPr>
                  <a:t>Add Your Title</a:t>
                </a:r>
              </a:p>
            </p:txBody>
          </p:sp>
          <p:sp>
            <p:nvSpPr>
              <p:cNvPr id="20504" name="Text Box 23"/>
              <p:cNvSpPr txBox="1">
                <a:spLocks noChangeArrowheads="1"/>
              </p:cNvSpPr>
              <p:nvPr/>
            </p:nvSpPr>
            <p:spPr bwMode="auto">
              <a:xfrm>
                <a:off x="624" y="2106"/>
                <a:ext cx="1344" cy="10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r>
                  <a:rPr lang="en-US" altLang="zh-TW" b="1">
                    <a:solidFill>
                      <a:srgbClr val="000000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rPr>
                  <a:t>ThemeGallery</a:t>
                </a:r>
                <a:r>
                  <a:rPr lang="en-US" altLang="zh-TW">
                    <a:solidFill>
                      <a:srgbClr val="000000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rPr>
                  <a:t> is a Design Digital Content &amp; Contents mall developed by Guild Design Inc.</a:t>
                </a:r>
              </a:p>
            </p:txBody>
          </p:sp>
        </p:grpSp>
        <p:sp>
          <p:nvSpPr>
            <p:cNvPr id="20497" name="Text Box 24"/>
            <p:cNvSpPr txBox="1">
              <a:spLocks noChangeArrowheads="1"/>
            </p:cNvSpPr>
            <p:nvPr/>
          </p:nvSpPr>
          <p:spPr bwMode="auto">
            <a:xfrm>
              <a:off x="2208" y="1818"/>
              <a:ext cx="1344" cy="1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zh-TW" b="1">
                  <a:solidFill>
                    <a:srgbClr val="000000"/>
                  </a:solidFill>
                  <a:latin typeface="Arial" panose="020B0604020202020204" pitchFamily="34" charset="0"/>
                  <a:ea typeface="新細明體" panose="02020500000000000000" pitchFamily="18" charset="-120"/>
                </a:rPr>
                <a:t>ThemeGallery</a:t>
              </a:r>
              <a:r>
                <a:rPr lang="en-US" altLang="zh-TW">
                  <a:solidFill>
                    <a:srgbClr val="000000"/>
                  </a:solidFill>
                  <a:latin typeface="Arial" panose="020B0604020202020204" pitchFamily="34" charset="0"/>
                  <a:ea typeface="新細明體" panose="02020500000000000000" pitchFamily="18" charset="-120"/>
                </a:rPr>
                <a:t> is a Design Digital Content &amp; Contents mall developed by Guild Design Inc.</a:t>
              </a:r>
            </a:p>
          </p:txBody>
        </p:sp>
        <p:sp>
          <p:nvSpPr>
            <p:cNvPr id="20498" name="Text Box 25"/>
            <p:cNvSpPr txBox="1">
              <a:spLocks noChangeArrowheads="1"/>
            </p:cNvSpPr>
            <p:nvPr/>
          </p:nvSpPr>
          <p:spPr bwMode="auto">
            <a:xfrm>
              <a:off x="3792" y="1482"/>
              <a:ext cx="1344" cy="1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zh-TW" b="1">
                  <a:solidFill>
                    <a:srgbClr val="000000"/>
                  </a:solidFill>
                  <a:latin typeface="Arial" panose="020B0604020202020204" pitchFamily="34" charset="0"/>
                  <a:ea typeface="新細明體" panose="02020500000000000000" pitchFamily="18" charset="-120"/>
                </a:rPr>
                <a:t>ThemeGallery</a:t>
              </a:r>
              <a:r>
                <a:rPr lang="en-US" altLang="zh-TW">
                  <a:solidFill>
                    <a:srgbClr val="000000"/>
                  </a:solidFill>
                  <a:latin typeface="Arial" panose="020B0604020202020204" pitchFamily="34" charset="0"/>
                  <a:ea typeface="新細明體" panose="02020500000000000000" pitchFamily="18" charset="-120"/>
                </a:rPr>
                <a:t> is a Design Digital Content &amp; Contents mall developed by Guild Design Inc.</a:t>
              </a:r>
            </a:p>
          </p:txBody>
        </p:sp>
      </p:grpSp>
    </p:spTree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AutoShape 2"/>
          <p:cNvSpPr>
            <a:spLocks noChangeArrowheads="1"/>
          </p:cNvSpPr>
          <p:nvPr/>
        </p:nvSpPr>
        <p:spPr bwMode="gray">
          <a:xfrm>
            <a:off x="1692275" y="2349500"/>
            <a:ext cx="5759450" cy="2303463"/>
          </a:xfrm>
          <a:prstGeom prst="upArrow">
            <a:avLst>
              <a:gd name="adj1" fmla="val 57333"/>
              <a:gd name="adj2" fmla="val 53963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0392"/>
                  <a:invGamma/>
                  <a:alpha val="0"/>
                </a:scheme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smtClean="0"/>
              <a:t>圖形運用</a:t>
            </a:r>
          </a:p>
        </p:txBody>
      </p:sp>
      <p:sp>
        <p:nvSpPr>
          <p:cNvPr id="66564" name="AutoShape 4"/>
          <p:cNvSpPr>
            <a:spLocks noChangeArrowheads="1"/>
          </p:cNvSpPr>
          <p:nvPr/>
        </p:nvSpPr>
        <p:spPr bwMode="gray">
          <a:xfrm>
            <a:off x="1979613" y="1701800"/>
            <a:ext cx="5040312" cy="5048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shade val="40000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2857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ko-KR" sz="2400" b="1">
                <a:latin typeface="Arial" charset="0"/>
                <a:ea typeface="Gulim" pitchFamily="34" charset="-127"/>
              </a:rPr>
              <a:t>Add Your Text here</a:t>
            </a:r>
          </a:p>
        </p:txBody>
      </p:sp>
      <p:grpSp>
        <p:nvGrpSpPr>
          <p:cNvPr id="21509" name="Group 5"/>
          <p:cNvGrpSpPr>
            <a:grpSpLocks/>
          </p:cNvGrpSpPr>
          <p:nvPr/>
        </p:nvGrpSpPr>
        <p:grpSpPr bwMode="auto">
          <a:xfrm>
            <a:off x="4714875" y="4222750"/>
            <a:ext cx="1512888" cy="1511300"/>
            <a:chOff x="2200" y="1570"/>
            <a:chExt cx="1496" cy="1496"/>
          </a:xfrm>
        </p:grpSpPr>
        <p:sp>
          <p:nvSpPr>
            <p:cNvPr id="66566" name="Oval 6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6567" name="Oval 7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0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6568" name="Oval 8"/>
            <p:cNvSpPr>
              <a:spLocks noChangeArrowheads="1"/>
            </p:cNvSpPr>
            <p:nvPr/>
          </p:nvSpPr>
          <p:spPr bwMode="gray">
            <a:xfrm>
              <a:off x="2297" y="1667"/>
              <a:ext cx="1301" cy="13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6569" name="Oval 9"/>
            <p:cNvSpPr>
              <a:spLocks noChangeArrowheads="1"/>
            </p:cNvSpPr>
            <p:nvPr/>
          </p:nvSpPr>
          <p:spPr bwMode="gray">
            <a:xfrm>
              <a:off x="2297" y="1667"/>
              <a:ext cx="1301" cy="1301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6570" name="Oval 10"/>
            <p:cNvSpPr>
              <a:spLocks noChangeArrowheads="1"/>
            </p:cNvSpPr>
            <p:nvPr/>
          </p:nvSpPr>
          <p:spPr bwMode="gray">
            <a:xfrm>
              <a:off x="2363" y="1733"/>
              <a:ext cx="1169" cy="1169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</p:grpSp>
      <p:grpSp>
        <p:nvGrpSpPr>
          <p:cNvPr id="21510" name="Group 11"/>
          <p:cNvGrpSpPr>
            <a:grpSpLocks/>
          </p:cNvGrpSpPr>
          <p:nvPr/>
        </p:nvGrpSpPr>
        <p:grpSpPr bwMode="auto">
          <a:xfrm>
            <a:off x="1116013" y="4222750"/>
            <a:ext cx="1512887" cy="1511300"/>
            <a:chOff x="2200" y="1570"/>
            <a:chExt cx="1496" cy="1496"/>
          </a:xfrm>
        </p:grpSpPr>
        <p:sp>
          <p:nvSpPr>
            <p:cNvPr id="66572" name="Oval 12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6573" name="Oval 13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0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6574" name="Oval 14"/>
            <p:cNvSpPr>
              <a:spLocks noChangeArrowheads="1"/>
            </p:cNvSpPr>
            <p:nvPr/>
          </p:nvSpPr>
          <p:spPr bwMode="gray">
            <a:xfrm>
              <a:off x="2297" y="1667"/>
              <a:ext cx="1301" cy="1301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54118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6575" name="Oval 15"/>
            <p:cNvSpPr>
              <a:spLocks noChangeArrowheads="1"/>
            </p:cNvSpPr>
            <p:nvPr/>
          </p:nvSpPr>
          <p:spPr bwMode="gray">
            <a:xfrm>
              <a:off x="2297" y="1667"/>
              <a:ext cx="1301" cy="1301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6576" name="Oval 16"/>
            <p:cNvSpPr>
              <a:spLocks noChangeArrowheads="1"/>
            </p:cNvSpPr>
            <p:nvPr/>
          </p:nvSpPr>
          <p:spPr bwMode="gray">
            <a:xfrm>
              <a:off x="2363" y="1733"/>
              <a:ext cx="1169" cy="1169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</p:grpSp>
      <p:grpSp>
        <p:nvGrpSpPr>
          <p:cNvPr id="21511" name="Group 17"/>
          <p:cNvGrpSpPr>
            <a:grpSpLocks/>
          </p:cNvGrpSpPr>
          <p:nvPr/>
        </p:nvGrpSpPr>
        <p:grpSpPr bwMode="auto">
          <a:xfrm>
            <a:off x="6588125" y="4222750"/>
            <a:ext cx="1512888" cy="1511300"/>
            <a:chOff x="2200" y="1570"/>
            <a:chExt cx="1496" cy="1496"/>
          </a:xfrm>
        </p:grpSpPr>
        <p:sp>
          <p:nvSpPr>
            <p:cNvPr id="66578" name="Oval 18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6579" name="Oval 19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0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6580" name="Oval 20"/>
            <p:cNvSpPr>
              <a:spLocks noChangeArrowheads="1"/>
            </p:cNvSpPr>
            <p:nvPr/>
          </p:nvSpPr>
          <p:spPr bwMode="gray">
            <a:xfrm>
              <a:off x="2297" y="1667"/>
              <a:ext cx="1301" cy="1301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54118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6581" name="Oval 21"/>
            <p:cNvSpPr>
              <a:spLocks noChangeArrowheads="1"/>
            </p:cNvSpPr>
            <p:nvPr/>
          </p:nvSpPr>
          <p:spPr bwMode="gray">
            <a:xfrm>
              <a:off x="2297" y="1667"/>
              <a:ext cx="1301" cy="1301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6582" name="Oval 22"/>
            <p:cNvSpPr>
              <a:spLocks noChangeArrowheads="1"/>
            </p:cNvSpPr>
            <p:nvPr/>
          </p:nvSpPr>
          <p:spPr bwMode="gray">
            <a:xfrm>
              <a:off x="2363" y="1733"/>
              <a:ext cx="1169" cy="1169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</p:grpSp>
      <p:grpSp>
        <p:nvGrpSpPr>
          <p:cNvPr id="21512" name="Group 23"/>
          <p:cNvGrpSpPr>
            <a:grpSpLocks/>
          </p:cNvGrpSpPr>
          <p:nvPr/>
        </p:nvGrpSpPr>
        <p:grpSpPr bwMode="auto">
          <a:xfrm>
            <a:off x="2916238" y="4222750"/>
            <a:ext cx="1512887" cy="1511300"/>
            <a:chOff x="2200" y="1570"/>
            <a:chExt cx="1496" cy="1496"/>
          </a:xfrm>
        </p:grpSpPr>
        <p:sp>
          <p:nvSpPr>
            <p:cNvPr id="21517" name="Oval 24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7AB820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21518" name="Oval 25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7AB82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21519" name="Oval 26"/>
            <p:cNvSpPr>
              <a:spLocks noChangeArrowheads="1"/>
            </p:cNvSpPr>
            <p:nvPr/>
          </p:nvSpPr>
          <p:spPr bwMode="gray">
            <a:xfrm>
              <a:off x="2298" y="1668"/>
              <a:ext cx="1300" cy="1300"/>
            </a:xfrm>
            <a:prstGeom prst="ellipse">
              <a:avLst/>
            </a:prstGeom>
            <a:gradFill rotWithShape="1">
              <a:gsLst>
                <a:gs pos="0">
                  <a:srgbClr val="426411"/>
                </a:gs>
                <a:gs pos="50000">
                  <a:srgbClr val="7AB820"/>
                </a:gs>
                <a:gs pos="100000">
                  <a:srgbClr val="42641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21520" name="Oval 27"/>
            <p:cNvSpPr>
              <a:spLocks noChangeArrowheads="1"/>
            </p:cNvSpPr>
            <p:nvPr/>
          </p:nvSpPr>
          <p:spPr bwMode="gray">
            <a:xfrm>
              <a:off x="2298" y="1668"/>
              <a:ext cx="1300" cy="1300"/>
            </a:xfrm>
            <a:prstGeom prst="ellipse">
              <a:avLst/>
            </a:prstGeom>
            <a:gradFill rotWithShape="1">
              <a:gsLst>
                <a:gs pos="0">
                  <a:srgbClr val="7AB820"/>
                </a:gs>
                <a:gs pos="100000">
                  <a:srgbClr val="3B591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21521" name="Oval 28"/>
            <p:cNvSpPr>
              <a:spLocks noChangeArrowheads="1"/>
            </p:cNvSpPr>
            <p:nvPr/>
          </p:nvSpPr>
          <p:spPr bwMode="gray">
            <a:xfrm>
              <a:off x="2363" y="1733"/>
              <a:ext cx="1170" cy="1170"/>
            </a:xfrm>
            <a:prstGeom prst="ellipse">
              <a:avLst/>
            </a:prstGeom>
            <a:gradFill rotWithShape="1">
              <a:gsLst>
                <a:gs pos="0">
                  <a:srgbClr val="38550F"/>
                </a:gs>
                <a:gs pos="100000">
                  <a:srgbClr val="7AB82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</p:grpSp>
      <p:sp>
        <p:nvSpPr>
          <p:cNvPr id="21513" name="Text Box 29"/>
          <p:cNvSpPr txBox="1">
            <a:spLocks noChangeArrowheads="1"/>
          </p:cNvSpPr>
          <p:nvPr/>
        </p:nvSpPr>
        <p:spPr bwMode="gray">
          <a:xfrm>
            <a:off x="1476375" y="4799013"/>
            <a:ext cx="819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r>
              <a:rPr lang="en-US" altLang="ko-KR">
                <a:solidFill>
                  <a:srgbClr val="FFFFFF"/>
                </a:solidFill>
                <a:latin typeface="Arial" panose="020B0604020202020204" pitchFamily="34" charset="0"/>
                <a:ea typeface="Gulim" pitchFamily="34" charset="-127"/>
              </a:rPr>
              <a:t>Text 1</a:t>
            </a:r>
          </a:p>
        </p:txBody>
      </p:sp>
      <p:sp>
        <p:nvSpPr>
          <p:cNvPr id="21514" name="Text Box 30"/>
          <p:cNvSpPr txBox="1">
            <a:spLocks noChangeArrowheads="1"/>
          </p:cNvSpPr>
          <p:nvPr/>
        </p:nvSpPr>
        <p:spPr bwMode="gray">
          <a:xfrm>
            <a:off x="3276600" y="4799013"/>
            <a:ext cx="819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r>
              <a:rPr lang="en-US" altLang="ko-KR">
                <a:solidFill>
                  <a:srgbClr val="FFFFFF"/>
                </a:solidFill>
                <a:latin typeface="Arial" panose="020B0604020202020204" pitchFamily="34" charset="0"/>
                <a:ea typeface="Gulim" pitchFamily="34" charset="-127"/>
              </a:rPr>
              <a:t>Text 2</a:t>
            </a:r>
          </a:p>
        </p:txBody>
      </p:sp>
      <p:sp>
        <p:nvSpPr>
          <p:cNvPr id="21515" name="Text Box 31"/>
          <p:cNvSpPr txBox="1">
            <a:spLocks noChangeArrowheads="1"/>
          </p:cNvSpPr>
          <p:nvPr/>
        </p:nvSpPr>
        <p:spPr bwMode="gray">
          <a:xfrm>
            <a:off x="5048250" y="4799013"/>
            <a:ext cx="819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r>
              <a:rPr lang="en-US" altLang="ko-KR">
                <a:solidFill>
                  <a:srgbClr val="FFFFFF"/>
                </a:solidFill>
                <a:latin typeface="Arial" panose="020B0604020202020204" pitchFamily="34" charset="0"/>
                <a:ea typeface="Gulim" pitchFamily="34" charset="-127"/>
              </a:rPr>
              <a:t>Text 3</a:t>
            </a:r>
          </a:p>
        </p:txBody>
      </p:sp>
      <p:sp>
        <p:nvSpPr>
          <p:cNvPr id="21516" name="Text Box 32"/>
          <p:cNvSpPr txBox="1">
            <a:spLocks noChangeArrowheads="1"/>
          </p:cNvSpPr>
          <p:nvPr/>
        </p:nvSpPr>
        <p:spPr bwMode="gray">
          <a:xfrm>
            <a:off x="6948488" y="4799013"/>
            <a:ext cx="819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r>
              <a:rPr lang="en-US" altLang="ko-KR">
                <a:solidFill>
                  <a:srgbClr val="FFFFFF"/>
                </a:solidFill>
                <a:latin typeface="Arial" panose="020B0604020202020204" pitchFamily="34" charset="0"/>
                <a:ea typeface="Gulim" pitchFamily="34" charset="-127"/>
              </a:rPr>
              <a:t>Text 4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zh-TW" altLang="en-US" smtClean="0"/>
          </a:p>
        </p:txBody>
      </p:sp>
      <p:grpSp>
        <p:nvGrpSpPr>
          <p:cNvPr id="22531" name="Group 4"/>
          <p:cNvGrpSpPr>
            <a:grpSpLocks/>
          </p:cNvGrpSpPr>
          <p:nvPr/>
        </p:nvGrpSpPr>
        <p:grpSpPr bwMode="auto">
          <a:xfrm>
            <a:off x="0" y="1828800"/>
            <a:ext cx="9144000" cy="4114800"/>
            <a:chOff x="0" y="1152"/>
            <a:chExt cx="5760" cy="2592"/>
          </a:xfrm>
        </p:grpSpPr>
        <p:grpSp>
          <p:nvGrpSpPr>
            <p:cNvPr id="22532" name="Group 5"/>
            <p:cNvGrpSpPr>
              <a:grpSpLocks/>
            </p:cNvGrpSpPr>
            <p:nvPr/>
          </p:nvGrpSpPr>
          <p:grpSpPr bwMode="auto">
            <a:xfrm>
              <a:off x="0" y="2040"/>
              <a:ext cx="5760" cy="77"/>
              <a:chOff x="0" y="1896"/>
              <a:chExt cx="5760" cy="120"/>
            </a:xfrm>
          </p:grpSpPr>
          <p:sp>
            <p:nvSpPr>
              <p:cNvPr id="22624" name="Rectangle 6"/>
              <p:cNvSpPr>
                <a:spLocks noChangeArrowheads="1"/>
              </p:cNvSpPr>
              <p:nvPr/>
            </p:nvSpPr>
            <p:spPr bwMode="gray">
              <a:xfrm>
                <a:off x="0" y="1896"/>
                <a:ext cx="5760" cy="47"/>
              </a:xfrm>
              <a:prstGeom prst="rect">
                <a:avLst/>
              </a:prstGeom>
              <a:gradFill rotWithShape="1">
                <a:gsLst>
                  <a:gs pos="0">
                    <a:srgbClr val="808080"/>
                  </a:gs>
                  <a:gs pos="100000">
                    <a:srgbClr val="ECECEC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sp>
            <p:nvSpPr>
              <p:cNvPr id="22625" name="Rectangle 7"/>
              <p:cNvSpPr>
                <a:spLocks noChangeArrowheads="1"/>
              </p:cNvSpPr>
              <p:nvPr/>
            </p:nvSpPr>
            <p:spPr bwMode="gray">
              <a:xfrm>
                <a:off x="0" y="1942"/>
                <a:ext cx="5760" cy="74"/>
              </a:xfrm>
              <a:prstGeom prst="rect">
                <a:avLst/>
              </a:prstGeom>
              <a:gradFill rotWithShape="1">
                <a:gsLst>
                  <a:gs pos="0">
                    <a:srgbClr val="CFCFCF"/>
                  </a:gs>
                  <a:gs pos="100000">
                    <a:srgbClr val="5F5F5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</p:grpSp>
        <p:grpSp>
          <p:nvGrpSpPr>
            <p:cNvPr id="22533" name="Group 8"/>
            <p:cNvGrpSpPr>
              <a:grpSpLocks/>
            </p:cNvGrpSpPr>
            <p:nvPr/>
          </p:nvGrpSpPr>
          <p:grpSpPr bwMode="auto">
            <a:xfrm>
              <a:off x="480" y="1692"/>
              <a:ext cx="1079" cy="2010"/>
              <a:chOff x="480" y="1692"/>
              <a:chExt cx="1079" cy="2010"/>
            </a:xfrm>
          </p:grpSpPr>
          <p:grpSp>
            <p:nvGrpSpPr>
              <p:cNvPr id="22604" name="Group 9"/>
              <p:cNvGrpSpPr>
                <a:grpSpLocks/>
              </p:cNvGrpSpPr>
              <p:nvPr/>
            </p:nvGrpSpPr>
            <p:grpSpPr bwMode="auto">
              <a:xfrm rot="3877067">
                <a:off x="573" y="2715"/>
                <a:ext cx="1432" cy="541"/>
                <a:chOff x="2290" y="2725"/>
                <a:chExt cx="1832" cy="713"/>
              </a:xfrm>
            </p:grpSpPr>
            <p:grpSp>
              <p:nvGrpSpPr>
                <p:cNvPr id="22618" name="Group 10"/>
                <p:cNvGrpSpPr>
                  <a:grpSpLocks/>
                </p:cNvGrpSpPr>
                <p:nvPr/>
              </p:nvGrpSpPr>
              <p:grpSpPr bwMode="auto">
                <a:xfrm>
                  <a:off x="2290" y="3030"/>
                  <a:ext cx="1832" cy="408"/>
                  <a:chOff x="2290" y="3030"/>
                  <a:chExt cx="1832" cy="408"/>
                </a:xfrm>
              </p:grpSpPr>
              <p:sp>
                <p:nvSpPr>
                  <p:cNvPr id="22622" name="Freeform 11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1832"/>
                      <a:gd name="T49" fmla="*/ 0 h 408"/>
                      <a:gd name="T50" fmla="*/ 1832 w 1832"/>
                      <a:gd name="T51" fmla="*/ 408 h 408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60878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TW" altLang="en-US"/>
                  </a:p>
                </p:txBody>
              </p:sp>
              <p:sp>
                <p:nvSpPr>
                  <p:cNvPr id="22623" name="Freeform 12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w 288"/>
                      <a:gd name="T88" fmla="*/ 0 h 334"/>
                      <a:gd name="T89" fmla="*/ 288 w 288"/>
                      <a:gd name="T90" fmla="*/ 334 h 334"/>
                    </a:gdLst>
                    <a:ahLst/>
                    <a:cxnLst>
                      <a:cxn ang="T58">
                        <a:pos x="T0" y="T1"/>
                      </a:cxn>
                      <a:cxn ang="T59">
                        <a:pos x="T2" y="T3"/>
                      </a:cxn>
                      <a:cxn ang="T60">
                        <a:pos x="T4" y="T5"/>
                      </a:cxn>
                      <a:cxn ang="T61">
                        <a:pos x="T6" y="T7"/>
                      </a:cxn>
                      <a:cxn ang="T62">
                        <a:pos x="T8" y="T9"/>
                      </a:cxn>
                      <a:cxn ang="T63">
                        <a:pos x="T10" y="T11"/>
                      </a:cxn>
                      <a:cxn ang="T64">
                        <a:pos x="T12" y="T13"/>
                      </a:cxn>
                      <a:cxn ang="T65">
                        <a:pos x="T14" y="T15"/>
                      </a:cxn>
                      <a:cxn ang="T66">
                        <a:pos x="T16" y="T17"/>
                      </a:cxn>
                      <a:cxn ang="T67">
                        <a:pos x="T18" y="T19"/>
                      </a:cxn>
                      <a:cxn ang="T68">
                        <a:pos x="T20" y="T21"/>
                      </a:cxn>
                      <a:cxn ang="T69">
                        <a:pos x="T22" y="T23"/>
                      </a:cxn>
                      <a:cxn ang="T70">
                        <a:pos x="T24" y="T25"/>
                      </a:cxn>
                      <a:cxn ang="T71">
                        <a:pos x="T26" y="T27"/>
                      </a:cxn>
                      <a:cxn ang="T72">
                        <a:pos x="T28" y="T29"/>
                      </a:cxn>
                      <a:cxn ang="T73">
                        <a:pos x="T30" y="T31"/>
                      </a:cxn>
                      <a:cxn ang="T74">
                        <a:pos x="T32" y="T33"/>
                      </a:cxn>
                      <a:cxn ang="T75">
                        <a:pos x="T34" y="T35"/>
                      </a:cxn>
                      <a:cxn ang="T76">
                        <a:pos x="T36" y="T37"/>
                      </a:cxn>
                      <a:cxn ang="T77">
                        <a:pos x="T38" y="T39"/>
                      </a:cxn>
                      <a:cxn ang="T78">
                        <a:pos x="T40" y="T41"/>
                      </a:cxn>
                      <a:cxn ang="T79">
                        <a:pos x="T42" y="T43"/>
                      </a:cxn>
                      <a:cxn ang="T80">
                        <a:pos x="T44" y="T45"/>
                      </a:cxn>
                      <a:cxn ang="T81">
                        <a:pos x="T46" y="T47"/>
                      </a:cxn>
                      <a:cxn ang="T82">
                        <a:pos x="T48" y="T49"/>
                      </a:cxn>
                      <a:cxn ang="T83">
                        <a:pos x="T50" y="T51"/>
                      </a:cxn>
                      <a:cxn ang="T84">
                        <a:pos x="T52" y="T53"/>
                      </a:cxn>
                      <a:cxn ang="T85">
                        <a:pos x="T54" y="T55"/>
                      </a:cxn>
                      <a:cxn ang="T86">
                        <a:pos x="T56" y="T57"/>
                      </a:cxn>
                    </a:cxnLst>
                    <a:rect l="T87" t="T88" r="T89" b="T90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19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TW" altLang="en-US"/>
                  </a:p>
                </p:txBody>
              </p:sp>
            </p:grpSp>
            <p:grpSp>
              <p:nvGrpSpPr>
                <p:cNvPr id="22619" name="Group 13"/>
                <p:cNvGrpSpPr>
                  <a:grpSpLocks/>
                </p:cNvGrpSpPr>
                <p:nvPr/>
              </p:nvGrpSpPr>
              <p:grpSpPr bwMode="auto">
                <a:xfrm flipV="1">
                  <a:off x="2290" y="2725"/>
                  <a:ext cx="1406" cy="313"/>
                  <a:chOff x="2290" y="3030"/>
                  <a:chExt cx="1832" cy="408"/>
                </a:xfrm>
              </p:grpSpPr>
              <p:sp>
                <p:nvSpPr>
                  <p:cNvPr id="22620" name="Freeform 14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1832"/>
                      <a:gd name="T49" fmla="*/ 0 h 408"/>
                      <a:gd name="T50" fmla="*/ 1832 w 1832"/>
                      <a:gd name="T51" fmla="*/ 408 h 408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98B5B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TW" altLang="en-US"/>
                  </a:p>
                </p:txBody>
              </p:sp>
              <p:sp>
                <p:nvSpPr>
                  <p:cNvPr id="22621" name="Freeform 15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w 288"/>
                      <a:gd name="T88" fmla="*/ 0 h 334"/>
                      <a:gd name="T89" fmla="*/ 288 w 288"/>
                      <a:gd name="T90" fmla="*/ 334 h 334"/>
                    </a:gdLst>
                    <a:ahLst/>
                    <a:cxnLst>
                      <a:cxn ang="T58">
                        <a:pos x="T0" y="T1"/>
                      </a:cxn>
                      <a:cxn ang="T59">
                        <a:pos x="T2" y="T3"/>
                      </a:cxn>
                      <a:cxn ang="T60">
                        <a:pos x="T4" y="T5"/>
                      </a:cxn>
                      <a:cxn ang="T61">
                        <a:pos x="T6" y="T7"/>
                      </a:cxn>
                      <a:cxn ang="T62">
                        <a:pos x="T8" y="T9"/>
                      </a:cxn>
                      <a:cxn ang="T63">
                        <a:pos x="T10" y="T11"/>
                      </a:cxn>
                      <a:cxn ang="T64">
                        <a:pos x="T12" y="T13"/>
                      </a:cxn>
                      <a:cxn ang="T65">
                        <a:pos x="T14" y="T15"/>
                      </a:cxn>
                      <a:cxn ang="T66">
                        <a:pos x="T16" y="T17"/>
                      </a:cxn>
                      <a:cxn ang="T67">
                        <a:pos x="T18" y="T19"/>
                      </a:cxn>
                      <a:cxn ang="T68">
                        <a:pos x="T20" y="T21"/>
                      </a:cxn>
                      <a:cxn ang="T69">
                        <a:pos x="T22" y="T23"/>
                      </a:cxn>
                      <a:cxn ang="T70">
                        <a:pos x="T24" y="T25"/>
                      </a:cxn>
                      <a:cxn ang="T71">
                        <a:pos x="T26" y="T27"/>
                      </a:cxn>
                      <a:cxn ang="T72">
                        <a:pos x="T28" y="T29"/>
                      </a:cxn>
                      <a:cxn ang="T73">
                        <a:pos x="T30" y="T31"/>
                      </a:cxn>
                      <a:cxn ang="T74">
                        <a:pos x="T32" y="T33"/>
                      </a:cxn>
                      <a:cxn ang="T75">
                        <a:pos x="T34" y="T35"/>
                      </a:cxn>
                      <a:cxn ang="T76">
                        <a:pos x="T36" y="T37"/>
                      </a:cxn>
                      <a:cxn ang="T77">
                        <a:pos x="T38" y="T39"/>
                      </a:cxn>
                      <a:cxn ang="T78">
                        <a:pos x="T40" y="T41"/>
                      </a:cxn>
                      <a:cxn ang="T79">
                        <a:pos x="T42" y="T43"/>
                      </a:cxn>
                      <a:cxn ang="T80">
                        <a:pos x="T44" y="T45"/>
                      </a:cxn>
                      <a:cxn ang="T81">
                        <a:pos x="T46" y="T47"/>
                      </a:cxn>
                      <a:cxn ang="T82">
                        <a:pos x="T48" y="T49"/>
                      </a:cxn>
                      <a:cxn ang="T83">
                        <a:pos x="T50" y="T51"/>
                      </a:cxn>
                      <a:cxn ang="T84">
                        <a:pos x="T52" y="T53"/>
                      </a:cxn>
                      <a:cxn ang="T85">
                        <a:pos x="T54" y="T55"/>
                      </a:cxn>
                      <a:cxn ang="T86">
                        <a:pos x="T56" y="T57"/>
                      </a:cxn>
                    </a:cxnLst>
                    <a:rect l="T87" t="T88" r="T89" b="T90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19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TW" altLang="en-US"/>
                  </a:p>
                </p:txBody>
              </p:sp>
            </p:grpSp>
          </p:grpSp>
          <p:grpSp>
            <p:nvGrpSpPr>
              <p:cNvPr id="22605" name="Group 16"/>
              <p:cNvGrpSpPr>
                <a:grpSpLocks/>
              </p:cNvGrpSpPr>
              <p:nvPr/>
            </p:nvGrpSpPr>
            <p:grpSpPr bwMode="auto">
              <a:xfrm>
                <a:off x="480" y="1692"/>
                <a:ext cx="799" cy="824"/>
                <a:chOff x="2789" y="1625"/>
                <a:chExt cx="907" cy="907"/>
              </a:xfrm>
            </p:grpSpPr>
            <p:sp>
              <p:nvSpPr>
                <p:cNvPr id="22608" name="Oval 17"/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50000">
                      <a:srgbClr val="83A6A7"/>
                    </a:gs>
                    <a:gs pos="100000">
                      <a:srgbClr val="FFFFFF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endParaRPr lang="zh-TW" altLang="en-US">
                    <a:ea typeface="新細明體" panose="02020500000000000000" pitchFamily="18" charset="-120"/>
                  </a:endParaRPr>
                </a:p>
              </p:txBody>
            </p:sp>
            <p:sp>
              <p:nvSpPr>
                <p:cNvPr id="22609" name="Oval 18"/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alpha val="32001"/>
                      </a:srgbClr>
                    </a:gs>
                    <a:gs pos="100000">
                      <a:srgbClr val="000000">
                        <a:alpha val="89998"/>
                      </a:srgbClr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endParaRPr lang="zh-TW" altLang="en-US">
                    <a:ea typeface="新細明體" panose="02020500000000000000" pitchFamily="18" charset="-120"/>
                  </a:endParaRPr>
                </a:p>
              </p:txBody>
            </p:sp>
            <p:sp>
              <p:nvSpPr>
                <p:cNvPr id="22610" name="Oval 19"/>
                <p:cNvSpPr>
                  <a:spLocks noChangeArrowheads="1"/>
                </p:cNvSpPr>
                <p:nvPr/>
              </p:nvSpPr>
              <p:spPr bwMode="gray">
                <a:xfrm>
                  <a:off x="2849" y="1684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75A5A"/>
                    </a:gs>
                    <a:gs pos="50000">
                      <a:srgbClr val="83A6A7"/>
                    </a:gs>
                    <a:gs pos="100000">
                      <a:srgbClr val="475A5A"/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endParaRPr lang="zh-TW" altLang="en-US">
                    <a:ea typeface="新細明體" panose="02020500000000000000" pitchFamily="18" charset="-120"/>
                  </a:endParaRPr>
                </a:p>
              </p:txBody>
            </p:sp>
            <p:sp>
              <p:nvSpPr>
                <p:cNvPr id="22611" name="Oval 20"/>
                <p:cNvSpPr>
                  <a:spLocks noChangeArrowheads="1"/>
                </p:cNvSpPr>
                <p:nvPr/>
              </p:nvSpPr>
              <p:spPr bwMode="gray">
                <a:xfrm>
                  <a:off x="2849" y="1686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3696A"/>
                    </a:gs>
                    <a:gs pos="100000">
                      <a:srgbClr val="83A6A7">
                        <a:alpha val="0"/>
                      </a:srgbClr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endParaRPr lang="zh-TW" altLang="en-US">
                    <a:ea typeface="新細明體" panose="02020500000000000000" pitchFamily="18" charset="-120"/>
                  </a:endParaRPr>
                </a:p>
              </p:txBody>
            </p:sp>
            <p:sp>
              <p:nvSpPr>
                <p:cNvPr id="22612" name="Oval 21"/>
                <p:cNvSpPr>
                  <a:spLocks noChangeArrowheads="1"/>
                </p:cNvSpPr>
                <p:nvPr/>
              </p:nvSpPr>
              <p:spPr bwMode="gray">
                <a:xfrm>
                  <a:off x="2888" y="1724"/>
                  <a:ext cx="709" cy="709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endParaRPr lang="zh-TW" altLang="en-US">
                    <a:ea typeface="新細明體" panose="02020500000000000000" pitchFamily="18" charset="-120"/>
                  </a:endParaRPr>
                </a:p>
              </p:txBody>
            </p:sp>
            <p:grpSp>
              <p:nvGrpSpPr>
                <p:cNvPr id="22613" name="Group 22"/>
                <p:cNvGrpSpPr>
                  <a:grpSpLocks/>
                </p:cNvGrpSpPr>
                <p:nvPr/>
              </p:nvGrpSpPr>
              <p:grpSpPr bwMode="auto">
                <a:xfrm>
                  <a:off x="2899" y="1735"/>
                  <a:ext cx="687" cy="688"/>
                  <a:chOff x="4166" y="1706"/>
                  <a:chExt cx="1252" cy="1252"/>
                </a:xfrm>
              </p:grpSpPr>
              <p:sp>
                <p:nvSpPr>
                  <p:cNvPr id="22614" name="Oval 23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636869"/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endParaRPr lang="zh-TW" altLang="en-US">
                      <a:ea typeface="新細明體" panose="02020500000000000000" pitchFamily="18" charset="-120"/>
                    </a:endParaRPr>
                  </a:p>
                </p:txBody>
              </p:sp>
              <p:sp>
                <p:nvSpPr>
                  <p:cNvPr id="22615" name="Oval 24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F1F5F5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endParaRPr lang="zh-TW" altLang="en-US">
                      <a:ea typeface="新細明體" panose="02020500000000000000" pitchFamily="18" charset="-120"/>
                    </a:endParaRPr>
                  </a:p>
                </p:txBody>
              </p:sp>
              <p:sp>
                <p:nvSpPr>
                  <p:cNvPr id="22616" name="Oval 25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AAB2B3"/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endParaRPr lang="zh-TW" altLang="en-US">
                      <a:ea typeface="新細明體" panose="02020500000000000000" pitchFamily="18" charset="-120"/>
                    </a:endParaRPr>
                  </a:p>
                </p:txBody>
              </p:sp>
              <p:sp>
                <p:nvSpPr>
                  <p:cNvPr id="22617" name="Oval 26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D6E1E2">
                          <a:alpha val="37999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endParaRPr lang="zh-TW" altLang="en-US">
                      <a:ea typeface="新細明體" panose="02020500000000000000" pitchFamily="18" charset="-120"/>
                    </a:endParaRPr>
                  </a:p>
                </p:txBody>
              </p:sp>
            </p:grpSp>
          </p:grpSp>
          <p:sp>
            <p:nvSpPr>
              <p:cNvPr id="22606" name="Text Box 27"/>
              <p:cNvSpPr txBox="1">
                <a:spLocks noChangeArrowheads="1"/>
              </p:cNvSpPr>
              <p:nvPr/>
            </p:nvSpPr>
            <p:spPr bwMode="gray">
              <a:xfrm rot="3925970">
                <a:off x="710" y="2836"/>
                <a:ext cx="854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r>
                  <a:rPr lang="en-US" altLang="zh-TW" sz="2000" b="1">
                    <a:solidFill>
                      <a:schemeClr val="bg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rPr>
                  <a:t>Your Text</a:t>
                </a:r>
              </a:p>
            </p:txBody>
          </p:sp>
          <p:sp>
            <p:nvSpPr>
              <p:cNvPr id="22607" name="Text Box 28"/>
              <p:cNvSpPr txBox="1">
                <a:spLocks noChangeArrowheads="1"/>
              </p:cNvSpPr>
              <p:nvPr/>
            </p:nvSpPr>
            <p:spPr bwMode="gray">
              <a:xfrm rot="3925970">
                <a:off x="1003" y="2663"/>
                <a:ext cx="631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r>
                  <a:rPr lang="en-US" altLang="zh-TW" sz="1400" b="1">
                    <a:latin typeface="Arial" panose="020B0604020202020204" pitchFamily="34" charset="0"/>
                    <a:ea typeface="新細明體" panose="02020500000000000000" pitchFamily="18" charset="-120"/>
                  </a:rPr>
                  <a:t>Your Text</a:t>
                </a:r>
              </a:p>
            </p:txBody>
          </p:sp>
        </p:grpSp>
        <p:grpSp>
          <p:nvGrpSpPr>
            <p:cNvPr id="22534" name="Group 29"/>
            <p:cNvGrpSpPr>
              <a:grpSpLocks/>
            </p:cNvGrpSpPr>
            <p:nvPr/>
          </p:nvGrpSpPr>
          <p:grpSpPr bwMode="auto">
            <a:xfrm>
              <a:off x="1581" y="1692"/>
              <a:ext cx="1078" cy="2010"/>
              <a:chOff x="1581" y="1692"/>
              <a:chExt cx="1078" cy="2010"/>
            </a:xfrm>
          </p:grpSpPr>
          <p:grpSp>
            <p:nvGrpSpPr>
              <p:cNvPr id="22584" name="Group 30"/>
              <p:cNvGrpSpPr>
                <a:grpSpLocks/>
              </p:cNvGrpSpPr>
              <p:nvPr/>
            </p:nvGrpSpPr>
            <p:grpSpPr bwMode="auto">
              <a:xfrm rot="3877067">
                <a:off x="1673" y="2715"/>
                <a:ext cx="1432" cy="541"/>
                <a:chOff x="2290" y="2725"/>
                <a:chExt cx="1832" cy="713"/>
              </a:xfrm>
            </p:grpSpPr>
            <p:grpSp>
              <p:nvGrpSpPr>
                <p:cNvPr id="22598" name="Group 31"/>
                <p:cNvGrpSpPr>
                  <a:grpSpLocks/>
                </p:cNvGrpSpPr>
                <p:nvPr/>
              </p:nvGrpSpPr>
              <p:grpSpPr bwMode="auto">
                <a:xfrm>
                  <a:off x="2290" y="3030"/>
                  <a:ext cx="1832" cy="408"/>
                  <a:chOff x="2290" y="3030"/>
                  <a:chExt cx="1832" cy="408"/>
                </a:xfrm>
              </p:grpSpPr>
              <p:sp>
                <p:nvSpPr>
                  <p:cNvPr id="22602" name="Freeform 32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1832"/>
                      <a:gd name="T49" fmla="*/ 0 h 408"/>
                      <a:gd name="T50" fmla="*/ 1832 w 1832"/>
                      <a:gd name="T51" fmla="*/ 408 h 408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60878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TW" altLang="en-US"/>
                  </a:p>
                </p:txBody>
              </p:sp>
              <p:sp>
                <p:nvSpPr>
                  <p:cNvPr id="22603" name="Freeform 33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w 288"/>
                      <a:gd name="T88" fmla="*/ 0 h 334"/>
                      <a:gd name="T89" fmla="*/ 288 w 288"/>
                      <a:gd name="T90" fmla="*/ 334 h 334"/>
                    </a:gdLst>
                    <a:ahLst/>
                    <a:cxnLst>
                      <a:cxn ang="T58">
                        <a:pos x="T0" y="T1"/>
                      </a:cxn>
                      <a:cxn ang="T59">
                        <a:pos x="T2" y="T3"/>
                      </a:cxn>
                      <a:cxn ang="T60">
                        <a:pos x="T4" y="T5"/>
                      </a:cxn>
                      <a:cxn ang="T61">
                        <a:pos x="T6" y="T7"/>
                      </a:cxn>
                      <a:cxn ang="T62">
                        <a:pos x="T8" y="T9"/>
                      </a:cxn>
                      <a:cxn ang="T63">
                        <a:pos x="T10" y="T11"/>
                      </a:cxn>
                      <a:cxn ang="T64">
                        <a:pos x="T12" y="T13"/>
                      </a:cxn>
                      <a:cxn ang="T65">
                        <a:pos x="T14" y="T15"/>
                      </a:cxn>
                      <a:cxn ang="T66">
                        <a:pos x="T16" y="T17"/>
                      </a:cxn>
                      <a:cxn ang="T67">
                        <a:pos x="T18" y="T19"/>
                      </a:cxn>
                      <a:cxn ang="T68">
                        <a:pos x="T20" y="T21"/>
                      </a:cxn>
                      <a:cxn ang="T69">
                        <a:pos x="T22" y="T23"/>
                      </a:cxn>
                      <a:cxn ang="T70">
                        <a:pos x="T24" y="T25"/>
                      </a:cxn>
                      <a:cxn ang="T71">
                        <a:pos x="T26" y="T27"/>
                      </a:cxn>
                      <a:cxn ang="T72">
                        <a:pos x="T28" y="T29"/>
                      </a:cxn>
                      <a:cxn ang="T73">
                        <a:pos x="T30" y="T31"/>
                      </a:cxn>
                      <a:cxn ang="T74">
                        <a:pos x="T32" y="T33"/>
                      </a:cxn>
                      <a:cxn ang="T75">
                        <a:pos x="T34" y="T35"/>
                      </a:cxn>
                      <a:cxn ang="T76">
                        <a:pos x="T36" y="T37"/>
                      </a:cxn>
                      <a:cxn ang="T77">
                        <a:pos x="T38" y="T39"/>
                      </a:cxn>
                      <a:cxn ang="T78">
                        <a:pos x="T40" y="T41"/>
                      </a:cxn>
                      <a:cxn ang="T79">
                        <a:pos x="T42" y="T43"/>
                      </a:cxn>
                      <a:cxn ang="T80">
                        <a:pos x="T44" y="T45"/>
                      </a:cxn>
                      <a:cxn ang="T81">
                        <a:pos x="T46" y="T47"/>
                      </a:cxn>
                      <a:cxn ang="T82">
                        <a:pos x="T48" y="T49"/>
                      </a:cxn>
                      <a:cxn ang="T83">
                        <a:pos x="T50" y="T51"/>
                      </a:cxn>
                      <a:cxn ang="T84">
                        <a:pos x="T52" y="T53"/>
                      </a:cxn>
                      <a:cxn ang="T85">
                        <a:pos x="T54" y="T55"/>
                      </a:cxn>
                      <a:cxn ang="T86">
                        <a:pos x="T56" y="T57"/>
                      </a:cxn>
                    </a:cxnLst>
                    <a:rect l="T87" t="T88" r="T89" b="T90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19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TW" altLang="en-US"/>
                  </a:p>
                </p:txBody>
              </p:sp>
            </p:grpSp>
            <p:grpSp>
              <p:nvGrpSpPr>
                <p:cNvPr id="22599" name="Group 34"/>
                <p:cNvGrpSpPr>
                  <a:grpSpLocks/>
                </p:cNvGrpSpPr>
                <p:nvPr/>
              </p:nvGrpSpPr>
              <p:grpSpPr bwMode="auto">
                <a:xfrm flipV="1">
                  <a:off x="2290" y="2725"/>
                  <a:ext cx="1406" cy="313"/>
                  <a:chOff x="2290" y="3030"/>
                  <a:chExt cx="1832" cy="408"/>
                </a:xfrm>
              </p:grpSpPr>
              <p:sp>
                <p:nvSpPr>
                  <p:cNvPr id="22600" name="Freeform 35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1832"/>
                      <a:gd name="T49" fmla="*/ 0 h 408"/>
                      <a:gd name="T50" fmla="*/ 1832 w 1832"/>
                      <a:gd name="T51" fmla="*/ 408 h 408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98B5B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TW" altLang="en-US"/>
                  </a:p>
                </p:txBody>
              </p:sp>
              <p:sp>
                <p:nvSpPr>
                  <p:cNvPr id="22601" name="Freeform 36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w 288"/>
                      <a:gd name="T88" fmla="*/ 0 h 334"/>
                      <a:gd name="T89" fmla="*/ 288 w 288"/>
                      <a:gd name="T90" fmla="*/ 334 h 334"/>
                    </a:gdLst>
                    <a:ahLst/>
                    <a:cxnLst>
                      <a:cxn ang="T58">
                        <a:pos x="T0" y="T1"/>
                      </a:cxn>
                      <a:cxn ang="T59">
                        <a:pos x="T2" y="T3"/>
                      </a:cxn>
                      <a:cxn ang="T60">
                        <a:pos x="T4" y="T5"/>
                      </a:cxn>
                      <a:cxn ang="T61">
                        <a:pos x="T6" y="T7"/>
                      </a:cxn>
                      <a:cxn ang="T62">
                        <a:pos x="T8" y="T9"/>
                      </a:cxn>
                      <a:cxn ang="T63">
                        <a:pos x="T10" y="T11"/>
                      </a:cxn>
                      <a:cxn ang="T64">
                        <a:pos x="T12" y="T13"/>
                      </a:cxn>
                      <a:cxn ang="T65">
                        <a:pos x="T14" y="T15"/>
                      </a:cxn>
                      <a:cxn ang="T66">
                        <a:pos x="T16" y="T17"/>
                      </a:cxn>
                      <a:cxn ang="T67">
                        <a:pos x="T18" y="T19"/>
                      </a:cxn>
                      <a:cxn ang="T68">
                        <a:pos x="T20" y="T21"/>
                      </a:cxn>
                      <a:cxn ang="T69">
                        <a:pos x="T22" y="T23"/>
                      </a:cxn>
                      <a:cxn ang="T70">
                        <a:pos x="T24" y="T25"/>
                      </a:cxn>
                      <a:cxn ang="T71">
                        <a:pos x="T26" y="T27"/>
                      </a:cxn>
                      <a:cxn ang="T72">
                        <a:pos x="T28" y="T29"/>
                      </a:cxn>
                      <a:cxn ang="T73">
                        <a:pos x="T30" y="T31"/>
                      </a:cxn>
                      <a:cxn ang="T74">
                        <a:pos x="T32" y="T33"/>
                      </a:cxn>
                      <a:cxn ang="T75">
                        <a:pos x="T34" y="T35"/>
                      </a:cxn>
                      <a:cxn ang="T76">
                        <a:pos x="T36" y="T37"/>
                      </a:cxn>
                      <a:cxn ang="T77">
                        <a:pos x="T38" y="T39"/>
                      </a:cxn>
                      <a:cxn ang="T78">
                        <a:pos x="T40" y="T41"/>
                      </a:cxn>
                      <a:cxn ang="T79">
                        <a:pos x="T42" y="T43"/>
                      </a:cxn>
                      <a:cxn ang="T80">
                        <a:pos x="T44" y="T45"/>
                      </a:cxn>
                      <a:cxn ang="T81">
                        <a:pos x="T46" y="T47"/>
                      </a:cxn>
                      <a:cxn ang="T82">
                        <a:pos x="T48" y="T49"/>
                      </a:cxn>
                      <a:cxn ang="T83">
                        <a:pos x="T50" y="T51"/>
                      </a:cxn>
                      <a:cxn ang="T84">
                        <a:pos x="T52" y="T53"/>
                      </a:cxn>
                      <a:cxn ang="T85">
                        <a:pos x="T54" y="T55"/>
                      </a:cxn>
                      <a:cxn ang="T86">
                        <a:pos x="T56" y="T57"/>
                      </a:cxn>
                    </a:cxnLst>
                    <a:rect l="T87" t="T88" r="T89" b="T90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19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TW" altLang="en-US"/>
                  </a:p>
                </p:txBody>
              </p:sp>
            </p:grpSp>
          </p:grpSp>
          <p:grpSp>
            <p:nvGrpSpPr>
              <p:cNvPr id="22585" name="Group 37"/>
              <p:cNvGrpSpPr>
                <a:grpSpLocks/>
              </p:cNvGrpSpPr>
              <p:nvPr/>
            </p:nvGrpSpPr>
            <p:grpSpPr bwMode="auto">
              <a:xfrm>
                <a:off x="1581" y="1692"/>
                <a:ext cx="799" cy="824"/>
                <a:chOff x="2789" y="1625"/>
                <a:chExt cx="907" cy="907"/>
              </a:xfrm>
            </p:grpSpPr>
            <p:sp>
              <p:nvSpPr>
                <p:cNvPr id="22588" name="Oval 38"/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50000">
                      <a:srgbClr val="83A6A7"/>
                    </a:gs>
                    <a:gs pos="100000">
                      <a:srgbClr val="FFFFFF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endParaRPr lang="zh-TW" altLang="en-US">
                    <a:ea typeface="新細明體" panose="02020500000000000000" pitchFamily="18" charset="-120"/>
                  </a:endParaRPr>
                </a:p>
              </p:txBody>
            </p:sp>
            <p:sp>
              <p:nvSpPr>
                <p:cNvPr id="22589" name="Oval 39"/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alpha val="32001"/>
                      </a:srgbClr>
                    </a:gs>
                    <a:gs pos="100000">
                      <a:srgbClr val="000000">
                        <a:alpha val="89998"/>
                      </a:srgbClr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endParaRPr lang="zh-TW" altLang="en-US">
                    <a:ea typeface="新細明體" panose="02020500000000000000" pitchFamily="18" charset="-120"/>
                  </a:endParaRPr>
                </a:p>
              </p:txBody>
            </p:sp>
            <p:sp>
              <p:nvSpPr>
                <p:cNvPr id="22590" name="Oval 40"/>
                <p:cNvSpPr>
                  <a:spLocks noChangeArrowheads="1"/>
                </p:cNvSpPr>
                <p:nvPr/>
              </p:nvSpPr>
              <p:spPr bwMode="gray">
                <a:xfrm>
                  <a:off x="2849" y="1684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75A5A"/>
                    </a:gs>
                    <a:gs pos="50000">
                      <a:srgbClr val="83A6A7"/>
                    </a:gs>
                    <a:gs pos="100000">
                      <a:srgbClr val="475A5A"/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endParaRPr lang="zh-TW" altLang="en-US">
                    <a:ea typeface="新細明體" panose="02020500000000000000" pitchFamily="18" charset="-120"/>
                  </a:endParaRPr>
                </a:p>
              </p:txBody>
            </p:sp>
            <p:sp>
              <p:nvSpPr>
                <p:cNvPr id="22591" name="Oval 41"/>
                <p:cNvSpPr>
                  <a:spLocks noChangeArrowheads="1"/>
                </p:cNvSpPr>
                <p:nvPr/>
              </p:nvSpPr>
              <p:spPr bwMode="gray">
                <a:xfrm>
                  <a:off x="2849" y="1686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3696A"/>
                    </a:gs>
                    <a:gs pos="100000">
                      <a:srgbClr val="83A6A7">
                        <a:alpha val="0"/>
                      </a:srgbClr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endParaRPr lang="zh-TW" altLang="en-US">
                    <a:ea typeface="新細明體" panose="02020500000000000000" pitchFamily="18" charset="-120"/>
                  </a:endParaRPr>
                </a:p>
              </p:txBody>
            </p:sp>
            <p:sp>
              <p:nvSpPr>
                <p:cNvPr id="22592" name="Oval 42"/>
                <p:cNvSpPr>
                  <a:spLocks noChangeArrowheads="1"/>
                </p:cNvSpPr>
                <p:nvPr/>
              </p:nvSpPr>
              <p:spPr bwMode="gray">
                <a:xfrm>
                  <a:off x="2888" y="1724"/>
                  <a:ext cx="709" cy="709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endParaRPr lang="zh-TW" altLang="en-US">
                    <a:ea typeface="新細明體" panose="02020500000000000000" pitchFamily="18" charset="-120"/>
                  </a:endParaRPr>
                </a:p>
              </p:txBody>
            </p:sp>
            <p:grpSp>
              <p:nvGrpSpPr>
                <p:cNvPr id="22593" name="Group 43"/>
                <p:cNvGrpSpPr>
                  <a:grpSpLocks/>
                </p:cNvGrpSpPr>
                <p:nvPr/>
              </p:nvGrpSpPr>
              <p:grpSpPr bwMode="auto">
                <a:xfrm>
                  <a:off x="2899" y="1735"/>
                  <a:ext cx="687" cy="688"/>
                  <a:chOff x="4166" y="1706"/>
                  <a:chExt cx="1252" cy="1252"/>
                </a:xfrm>
              </p:grpSpPr>
              <p:sp>
                <p:nvSpPr>
                  <p:cNvPr id="22594" name="Oval 44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636869"/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endParaRPr lang="zh-TW" altLang="en-US">
                      <a:ea typeface="新細明體" panose="02020500000000000000" pitchFamily="18" charset="-120"/>
                    </a:endParaRPr>
                  </a:p>
                </p:txBody>
              </p:sp>
              <p:sp>
                <p:nvSpPr>
                  <p:cNvPr id="22595" name="Oval 45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F1F5F5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endParaRPr lang="zh-TW" altLang="en-US">
                      <a:ea typeface="新細明體" panose="02020500000000000000" pitchFamily="18" charset="-120"/>
                    </a:endParaRPr>
                  </a:p>
                </p:txBody>
              </p:sp>
              <p:sp>
                <p:nvSpPr>
                  <p:cNvPr id="22596" name="Oval 46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AAB2B3"/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endParaRPr lang="zh-TW" altLang="en-US">
                      <a:ea typeface="新細明體" panose="02020500000000000000" pitchFamily="18" charset="-120"/>
                    </a:endParaRPr>
                  </a:p>
                </p:txBody>
              </p:sp>
              <p:sp>
                <p:nvSpPr>
                  <p:cNvPr id="22597" name="Oval 47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D6E1E2">
                          <a:alpha val="37999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endParaRPr lang="zh-TW" altLang="en-US">
                      <a:ea typeface="新細明體" panose="02020500000000000000" pitchFamily="18" charset="-120"/>
                    </a:endParaRPr>
                  </a:p>
                </p:txBody>
              </p:sp>
            </p:grpSp>
          </p:grpSp>
          <p:sp>
            <p:nvSpPr>
              <p:cNvPr id="22586" name="Text Box 48"/>
              <p:cNvSpPr txBox="1">
                <a:spLocks noChangeArrowheads="1"/>
              </p:cNvSpPr>
              <p:nvPr/>
            </p:nvSpPr>
            <p:spPr bwMode="gray">
              <a:xfrm rot="3925970">
                <a:off x="1807" y="2836"/>
                <a:ext cx="854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r>
                  <a:rPr lang="en-US" altLang="zh-TW" sz="2000" b="1">
                    <a:solidFill>
                      <a:schemeClr val="bg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rPr>
                  <a:t>Your Text</a:t>
                </a:r>
              </a:p>
            </p:txBody>
          </p:sp>
          <p:sp>
            <p:nvSpPr>
              <p:cNvPr id="22587" name="Text Box 49"/>
              <p:cNvSpPr txBox="1">
                <a:spLocks noChangeArrowheads="1"/>
              </p:cNvSpPr>
              <p:nvPr/>
            </p:nvSpPr>
            <p:spPr bwMode="gray">
              <a:xfrm rot="3925970">
                <a:off x="2100" y="2663"/>
                <a:ext cx="631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r>
                  <a:rPr lang="en-US" altLang="zh-TW" sz="1400" b="1">
                    <a:latin typeface="Arial" panose="020B0604020202020204" pitchFamily="34" charset="0"/>
                    <a:ea typeface="新細明體" panose="02020500000000000000" pitchFamily="18" charset="-120"/>
                  </a:rPr>
                  <a:t>Your Text</a:t>
                </a:r>
              </a:p>
            </p:txBody>
          </p:sp>
        </p:grpSp>
        <p:grpSp>
          <p:nvGrpSpPr>
            <p:cNvPr id="22535" name="Group 50"/>
            <p:cNvGrpSpPr>
              <a:grpSpLocks/>
            </p:cNvGrpSpPr>
            <p:nvPr/>
          </p:nvGrpSpPr>
          <p:grpSpPr bwMode="auto">
            <a:xfrm>
              <a:off x="2717" y="1692"/>
              <a:ext cx="1079" cy="2010"/>
              <a:chOff x="2717" y="1692"/>
              <a:chExt cx="1079" cy="2010"/>
            </a:xfrm>
          </p:grpSpPr>
          <p:grpSp>
            <p:nvGrpSpPr>
              <p:cNvPr id="22564" name="Group 51"/>
              <p:cNvGrpSpPr>
                <a:grpSpLocks/>
              </p:cNvGrpSpPr>
              <p:nvPr/>
            </p:nvGrpSpPr>
            <p:grpSpPr bwMode="auto">
              <a:xfrm rot="3877067">
                <a:off x="2810" y="2715"/>
                <a:ext cx="1432" cy="541"/>
                <a:chOff x="2290" y="2725"/>
                <a:chExt cx="1832" cy="713"/>
              </a:xfrm>
            </p:grpSpPr>
            <p:grpSp>
              <p:nvGrpSpPr>
                <p:cNvPr id="22578" name="Group 52"/>
                <p:cNvGrpSpPr>
                  <a:grpSpLocks/>
                </p:cNvGrpSpPr>
                <p:nvPr/>
              </p:nvGrpSpPr>
              <p:grpSpPr bwMode="auto">
                <a:xfrm>
                  <a:off x="2290" y="3030"/>
                  <a:ext cx="1832" cy="408"/>
                  <a:chOff x="2290" y="3030"/>
                  <a:chExt cx="1832" cy="408"/>
                </a:xfrm>
              </p:grpSpPr>
              <p:sp>
                <p:nvSpPr>
                  <p:cNvPr id="22582" name="Freeform 53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1832"/>
                      <a:gd name="T49" fmla="*/ 0 h 408"/>
                      <a:gd name="T50" fmla="*/ 1832 w 1832"/>
                      <a:gd name="T51" fmla="*/ 408 h 408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60878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TW" altLang="en-US"/>
                  </a:p>
                </p:txBody>
              </p:sp>
              <p:sp>
                <p:nvSpPr>
                  <p:cNvPr id="22583" name="Freeform 54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w 288"/>
                      <a:gd name="T88" fmla="*/ 0 h 334"/>
                      <a:gd name="T89" fmla="*/ 288 w 288"/>
                      <a:gd name="T90" fmla="*/ 334 h 334"/>
                    </a:gdLst>
                    <a:ahLst/>
                    <a:cxnLst>
                      <a:cxn ang="T58">
                        <a:pos x="T0" y="T1"/>
                      </a:cxn>
                      <a:cxn ang="T59">
                        <a:pos x="T2" y="T3"/>
                      </a:cxn>
                      <a:cxn ang="T60">
                        <a:pos x="T4" y="T5"/>
                      </a:cxn>
                      <a:cxn ang="T61">
                        <a:pos x="T6" y="T7"/>
                      </a:cxn>
                      <a:cxn ang="T62">
                        <a:pos x="T8" y="T9"/>
                      </a:cxn>
                      <a:cxn ang="T63">
                        <a:pos x="T10" y="T11"/>
                      </a:cxn>
                      <a:cxn ang="T64">
                        <a:pos x="T12" y="T13"/>
                      </a:cxn>
                      <a:cxn ang="T65">
                        <a:pos x="T14" y="T15"/>
                      </a:cxn>
                      <a:cxn ang="T66">
                        <a:pos x="T16" y="T17"/>
                      </a:cxn>
                      <a:cxn ang="T67">
                        <a:pos x="T18" y="T19"/>
                      </a:cxn>
                      <a:cxn ang="T68">
                        <a:pos x="T20" y="T21"/>
                      </a:cxn>
                      <a:cxn ang="T69">
                        <a:pos x="T22" y="T23"/>
                      </a:cxn>
                      <a:cxn ang="T70">
                        <a:pos x="T24" y="T25"/>
                      </a:cxn>
                      <a:cxn ang="T71">
                        <a:pos x="T26" y="T27"/>
                      </a:cxn>
                      <a:cxn ang="T72">
                        <a:pos x="T28" y="T29"/>
                      </a:cxn>
                      <a:cxn ang="T73">
                        <a:pos x="T30" y="T31"/>
                      </a:cxn>
                      <a:cxn ang="T74">
                        <a:pos x="T32" y="T33"/>
                      </a:cxn>
                      <a:cxn ang="T75">
                        <a:pos x="T34" y="T35"/>
                      </a:cxn>
                      <a:cxn ang="T76">
                        <a:pos x="T36" y="T37"/>
                      </a:cxn>
                      <a:cxn ang="T77">
                        <a:pos x="T38" y="T39"/>
                      </a:cxn>
                      <a:cxn ang="T78">
                        <a:pos x="T40" y="T41"/>
                      </a:cxn>
                      <a:cxn ang="T79">
                        <a:pos x="T42" y="T43"/>
                      </a:cxn>
                      <a:cxn ang="T80">
                        <a:pos x="T44" y="T45"/>
                      </a:cxn>
                      <a:cxn ang="T81">
                        <a:pos x="T46" y="T47"/>
                      </a:cxn>
                      <a:cxn ang="T82">
                        <a:pos x="T48" y="T49"/>
                      </a:cxn>
                      <a:cxn ang="T83">
                        <a:pos x="T50" y="T51"/>
                      </a:cxn>
                      <a:cxn ang="T84">
                        <a:pos x="T52" y="T53"/>
                      </a:cxn>
                      <a:cxn ang="T85">
                        <a:pos x="T54" y="T55"/>
                      </a:cxn>
                      <a:cxn ang="T86">
                        <a:pos x="T56" y="T57"/>
                      </a:cxn>
                    </a:cxnLst>
                    <a:rect l="T87" t="T88" r="T89" b="T90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19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TW" altLang="en-US"/>
                  </a:p>
                </p:txBody>
              </p:sp>
            </p:grpSp>
            <p:grpSp>
              <p:nvGrpSpPr>
                <p:cNvPr id="22579" name="Group 55"/>
                <p:cNvGrpSpPr>
                  <a:grpSpLocks/>
                </p:cNvGrpSpPr>
                <p:nvPr/>
              </p:nvGrpSpPr>
              <p:grpSpPr bwMode="auto">
                <a:xfrm flipV="1">
                  <a:off x="2290" y="2725"/>
                  <a:ext cx="1406" cy="313"/>
                  <a:chOff x="2290" y="3030"/>
                  <a:chExt cx="1832" cy="408"/>
                </a:xfrm>
              </p:grpSpPr>
              <p:sp>
                <p:nvSpPr>
                  <p:cNvPr id="22580" name="Freeform 56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1832"/>
                      <a:gd name="T49" fmla="*/ 0 h 408"/>
                      <a:gd name="T50" fmla="*/ 1832 w 1832"/>
                      <a:gd name="T51" fmla="*/ 408 h 408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98B5B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TW" altLang="en-US"/>
                  </a:p>
                </p:txBody>
              </p:sp>
              <p:sp>
                <p:nvSpPr>
                  <p:cNvPr id="22581" name="Freeform 57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w 288"/>
                      <a:gd name="T88" fmla="*/ 0 h 334"/>
                      <a:gd name="T89" fmla="*/ 288 w 288"/>
                      <a:gd name="T90" fmla="*/ 334 h 334"/>
                    </a:gdLst>
                    <a:ahLst/>
                    <a:cxnLst>
                      <a:cxn ang="T58">
                        <a:pos x="T0" y="T1"/>
                      </a:cxn>
                      <a:cxn ang="T59">
                        <a:pos x="T2" y="T3"/>
                      </a:cxn>
                      <a:cxn ang="T60">
                        <a:pos x="T4" y="T5"/>
                      </a:cxn>
                      <a:cxn ang="T61">
                        <a:pos x="T6" y="T7"/>
                      </a:cxn>
                      <a:cxn ang="T62">
                        <a:pos x="T8" y="T9"/>
                      </a:cxn>
                      <a:cxn ang="T63">
                        <a:pos x="T10" y="T11"/>
                      </a:cxn>
                      <a:cxn ang="T64">
                        <a:pos x="T12" y="T13"/>
                      </a:cxn>
                      <a:cxn ang="T65">
                        <a:pos x="T14" y="T15"/>
                      </a:cxn>
                      <a:cxn ang="T66">
                        <a:pos x="T16" y="T17"/>
                      </a:cxn>
                      <a:cxn ang="T67">
                        <a:pos x="T18" y="T19"/>
                      </a:cxn>
                      <a:cxn ang="T68">
                        <a:pos x="T20" y="T21"/>
                      </a:cxn>
                      <a:cxn ang="T69">
                        <a:pos x="T22" y="T23"/>
                      </a:cxn>
                      <a:cxn ang="T70">
                        <a:pos x="T24" y="T25"/>
                      </a:cxn>
                      <a:cxn ang="T71">
                        <a:pos x="T26" y="T27"/>
                      </a:cxn>
                      <a:cxn ang="T72">
                        <a:pos x="T28" y="T29"/>
                      </a:cxn>
                      <a:cxn ang="T73">
                        <a:pos x="T30" y="T31"/>
                      </a:cxn>
                      <a:cxn ang="T74">
                        <a:pos x="T32" y="T33"/>
                      </a:cxn>
                      <a:cxn ang="T75">
                        <a:pos x="T34" y="T35"/>
                      </a:cxn>
                      <a:cxn ang="T76">
                        <a:pos x="T36" y="T37"/>
                      </a:cxn>
                      <a:cxn ang="T77">
                        <a:pos x="T38" y="T39"/>
                      </a:cxn>
                      <a:cxn ang="T78">
                        <a:pos x="T40" y="T41"/>
                      </a:cxn>
                      <a:cxn ang="T79">
                        <a:pos x="T42" y="T43"/>
                      </a:cxn>
                      <a:cxn ang="T80">
                        <a:pos x="T44" y="T45"/>
                      </a:cxn>
                      <a:cxn ang="T81">
                        <a:pos x="T46" y="T47"/>
                      </a:cxn>
                      <a:cxn ang="T82">
                        <a:pos x="T48" y="T49"/>
                      </a:cxn>
                      <a:cxn ang="T83">
                        <a:pos x="T50" y="T51"/>
                      </a:cxn>
                      <a:cxn ang="T84">
                        <a:pos x="T52" y="T53"/>
                      </a:cxn>
                      <a:cxn ang="T85">
                        <a:pos x="T54" y="T55"/>
                      </a:cxn>
                      <a:cxn ang="T86">
                        <a:pos x="T56" y="T57"/>
                      </a:cxn>
                    </a:cxnLst>
                    <a:rect l="T87" t="T88" r="T89" b="T90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19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TW" altLang="en-US"/>
                  </a:p>
                </p:txBody>
              </p:sp>
            </p:grpSp>
          </p:grpSp>
          <p:grpSp>
            <p:nvGrpSpPr>
              <p:cNvPr id="22565" name="Group 58"/>
              <p:cNvGrpSpPr>
                <a:grpSpLocks/>
              </p:cNvGrpSpPr>
              <p:nvPr/>
            </p:nvGrpSpPr>
            <p:grpSpPr bwMode="auto">
              <a:xfrm>
                <a:off x="2717" y="1692"/>
                <a:ext cx="800" cy="824"/>
                <a:chOff x="2789" y="1625"/>
                <a:chExt cx="907" cy="907"/>
              </a:xfrm>
            </p:grpSpPr>
            <p:sp>
              <p:nvSpPr>
                <p:cNvPr id="22568" name="Oval 59"/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50000">
                      <a:srgbClr val="83A6A7"/>
                    </a:gs>
                    <a:gs pos="100000">
                      <a:srgbClr val="FFFFFF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endParaRPr lang="zh-TW" altLang="en-US">
                    <a:ea typeface="新細明體" panose="02020500000000000000" pitchFamily="18" charset="-120"/>
                  </a:endParaRPr>
                </a:p>
              </p:txBody>
            </p:sp>
            <p:sp>
              <p:nvSpPr>
                <p:cNvPr id="22569" name="Oval 60"/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alpha val="32001"/>
                      </a:srgbClr>
                    </a:gs>
                    <a:gs pos="100000">
                      <a:srgbClr val="000000">
                        <a:alpha val="89998"/>
                      </a:srgbClr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endParaRPr lang="zh-TW" altLang="en-US">
                    <a:ea typeface="新細明體" panose="02020500000000000000" pitchFamily="18" charset="-120"/>
                  </a:endParaRPr>
                </a:p>
              </p:txBody>
            </p:sp>
            <p:sp>
              <p:nvSpPr>
                <p:cNvPr id="22570" name="Oval 61"/>
                <p:cNvSpPr>
                  <a:spLocks noChangeArrowheads="1"/>
                </p:cNvSpPr>
                <p:nvPr/>
              </p:nvSpPr>
              <p:spPr bwMode="gray">
                <a:xfrm>
                  <a:off x="2849" y="1684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75A5A"/>
                    </a:gs>
                    <a:gs pos="50000">
                      <a:srgbClr val="83A6A7"/>
                    </a:gs>
                    <a:gs pos="100000">
                      <a:srgbClr val="475A5A"/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endParaRPr lang="zh-TW" altLang="en-US">
                    <a:ea typeface="新細明體" panose="02020500000000000000" pitchFamily="18" charset="-120"/>
                  </a:endParaRPr>
                </a:p>
              </p:txBody>
            </p:sp>
            <p:sp>
              <p:nvSpPr>
                <p:cNvPr id="22571" name="Oval 62"/>
                <p:cNvSpPr>
                  <a:spLocks noChangeArrowheads="1"/>
                </p:cNvSpPr>
                <p:nvPr/>
              </p:nvSpPr>
              <p:spPr bwMode="gray">
                <a:xfrm>
                  <a:off x="2849" y="1686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3696A"/>
                    </a:gs>
                    <a:gs pos="100000">
                      <a:srgbClr val="83A6A7">
                        <a:alpha val="0"/>
                      </a:srgbClr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endParaRPr lang="zh-TW" altLang="en-US">
                    <a:ea typeface="新細明體" panose="02020500000000000000" pitchFamily="18" charset="-120"/>
                  </a:endParaRPr>
                </a:p>
              </p:txBody>
            </p:sp>
            <p:sp>
              <p:nvSpPr>
                <p:cNvPr id="22572" name="Oval 63"/>
                <p:cNvSpPr>
                  <a:spLocks noChangeArrowheads="1"/>
                </p:cNvSpPr>
                <p:nvPr/>
              </p:nvSpPr>
              <p:spPr bwMode="gray">
                <a:xfrm>
                  <a:off x="2888" y="1724"/>
                  <a:ext cx="709" cy="709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38100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endParaRPr lang="zh-TW" altLang="en-US">
                    <a:ea typeface="新細明體" panose="02020500000000000000" pitchFamily="18" charset="-120"/>
                  </a:endParaRPr>
                </a:p>
              </p:txBody>
            </p:sp>
            <p:grpSp>
              <p:nvGrpSpPr>
                <p:cNvPr id="22573" name="Group 64"/>
                <p:cNvGrpSpPr>
                  <a:grpSpLocks/>
                </p:cNvGrpSpPr>
                <p:nvPr/>
              </p:nvGrpSpPr>
              <p:grpSpPr bwMode="auto">
                <a:xfrm>
                  <a:off x="2899" y="1735"/>
                  <a:ext cx="687" cy="688"/>
                  <a:chOff x="4166" y="1706"/>
                  <a:chExt cx="1252" cy="1252"/>
                </a:xfrm>
              </p:grpSpPr>
              <p:sp>
                <p:nvSpPr>
                  <p:cNvPr id="22574" name="Oval 65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636869"/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endParaRPr lang="zh-TW" altLang="en-US">
                      <a:ea typeface="新細明體" panose="02020500000000000000" pitchFamily="18" charset="-120"/>
                    </a:endParaRPr>
                  </a:p>
                </p:txBody>
              </p:sp>
              <p:sp>
                <p:nvSpPr>
                  <p:cNvPr id="22575" name="Oval 66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F1F5F5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endParaRPr lang="zh-TW" altLang="en-US">
                      <a:ea typeface="新細明體" panose="02020500000000000000" pitchFamily="18" charset="-120"/>
                    </a:endParaRPr>
                  </a:p>
                </p:txBody>
              </p:sp>
              <p:sp>
                <p:nvSpPr>
                  <p:cNvPr id="22576" name="Oval 67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AAB2B3"/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endParaRPr lang="zh-TW" altLang="en-US">
                      <a:ea typeface="新細明體" panose="02020500000000000000" pitchFamily="18" charset="-120"/>
                    </a:endParaRPr>
                  </a:p>
                </p:txBody>
              </p:sp>
              <p:sp>
                <p:nvSpPr>
                  <p:cNvPr id="22577" name="Oval 68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D6E1E2">
                          <a:alpha val="37999"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endParaRPr lang="zh-TW" altLang="en-US">
                      <a:ea typeface="新細明體" panose="02020500000000000000" pitchFamily="18" charset="-120"/>
                    </a:endParaRPr>
                  </a:p>
                </p:txBody>
              </p:sp>
            </p:grpSp>
          </p:grpSp>
          <p:sp>
            <p:nvSpPr>
              <p:cNvPr id="22566" name="Text Box 69"/>
              <p:cNvSpPr txBox="1">
                <a:spLocks noChangeArrowheads="1"/>
              </p:cNvSpPr>
              <p:nvPr/>
            </p:nvSpPr>
            <p:spPr bwMode="gray">
              <a:xfrm rot="3925970">
                <a:off x="2949" y="2836"/>
                <a:ext cx="854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r>
                  <a:rPr lang="en-US" altLang="zh-TW" sz="2000" b="1">
                    <a:solidFill>
                      <a:schemeClr val="bg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rPr>
                  <a:t>Your Text</a:t>
                </a:r>
              </a:p>
            </p:txBody>
          </p:sp>
          <p:sp>
            <p:nvSpPr>
              <p:cNvPr id="22567" name="Text Box 70"/>
              <p:cNvSpPr txBox="1">
                <a:spLocks noChangeArrowheads="1"/>
              </p:cNvSpPr>
              <p:nvPr/>
            </p:nvSpPr>
            <p:spPr bwMode="gray">
              <a:xfrm rot="3925970">
                <a:off x="3242" y="2663"/>
                <a:ext cx="631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r>
                  <a:rPr lang="en-US" altLang="zh-TW" sz="1400" b="1">
                    <a:latin typeface="Arial" panose="020B0604020202020204" pitchFamily="34" charset="0"/>
                    <a:ea typeface="新細明體" panose="02020500000000000000" pitchFamily="18" charset="-120"/>
                  </a:rPr>
                  <a:t>Your Text</a:t>
                </a:r>
              </a:p>
            </p:txBody>
          </p:sp>
        </p:grpSp>
        <p:grpSp>
          <p:nvGrpSpPr>
            <p:cNvPr id="22536" name="Group 71"/>
            <p:cNvGrpSpPr>
              <a:grpSpLocks/>
            </p:cNvGrpSpPr>
            <p:nvPr/>
          </p:nvGrpSpPr>
          <p:grpSpPr bwMode="auto">
            <a:xfrm>
              <a:off x="3836" y="1601"/>
              <a:ext cx="1199" cy="2143"/>
              <a:chOff x="3836" y="1601"/>
              <a:chExt cx="1199" cy="2143"/>
            </a:xfrm>
          </p:grpSpPr>
          <p:grpSp>
            <p:nvGrpSpPr>
              <p:cNvPr id="22545" name="Group 72"/>
              <p:cNvGrpSpPr>
                <a:grpSpLocks/>
              </p:cNvGrpSpPr>
              <p:nvPr/>
            </p:nvGrpSpPr>
            <p:grpSpPr bwMode="auto">
              <a:xfrm rot="3877067">
                <a:off x="4049" y="2757"/>
                <a:ext cx="1432" cy="541"/>
                <a:chOff x="2290" y="2725"/>
                <a:chExt cx="1832" cy="713"/>
              </a:xfrm>
            </p:grpSpPr>
            <p:grpSp>
              <p:nvGrpSpPr>
                <p:cNvPr id="22558" name="Group 73"/>
                <p:cNvGrpSpPr>
                  <a:grpSpLocks/>
                </p:cNvGrpSpPr>
                <p:nvPr/>
              </p:nvGrpSpPr>
              <p:grpSpPr bwMode="auto">
                <a:xfrm>
                  <a:off x="2290" y="3030"/>
                  <a:ext cx="1832" cy="408"/>
                  <a:chOff x="2290" y="3030"/>
                  <a:chExt cx="1832" cy="408"/>
                </a:xfrm>
              </p:grpSpPr>
              <p:sp>
                <p:nvSpPr>
                  <p:cNvPr id="22562" name="Freeform 74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1832"/>
                      <a:gd name="T49" fmla="*/ 0 h 408"/>
                      <a:gd name="T50" fmla="*/ 1832 w 1832"/>
                      <a:gd name="T51" fmla="*/ 408 h 408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0066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TW" altLang="en-US"/>
                  </a:p>
                </p:txBody>
              </p:sp>
              <p:sp>
                <p:nvSpPr>
                  <p:cNvPr id="22563" name="Freeform 75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w 288"/>
                      <a:gd name="T88" fmla="*/ 0 h 334"/>
                      <a:gd name="T89" fmla="*/ 288 w 288"/>
                      <a:gd name="T90" fmla="*/ 334 h 334"/>
                    </a:gdLst>
                    <a:ahLst/>
                    <a:cxnLst>
                      <a:cxn ang="T58">
                        <a:pos x="T0" y="T1"/>
                      </a:cxn>
                      <a:cxn ang="T59">
                        <a:pos x="T2" y="T3"/>
                      </a:cxn>
                      <a:cxn ang="T60">
                        <a:pos x="T4" y="T5"/>
                      </a:cxn>
                      <a:cxn ang="T61">
                        <a:pos x="T6" y="T7"/>
                      </a:cxn>
                      <a:cxn ang="T62">
                        <a:pos x="T8" y="T9"/>
                      </a:cxn>
                      <a:cxn ang="T63">
                        <a:pos x="T10" y="T11"/>
                      </a:cxn>
                      <a:cxn ang="T64">
                        <a:pos x="T12" y="T13"/>
                      </a:cxn>
                      <a:cxn ang="T65">
                        <a:pos x="T14" y="T15"/>
                      </a:cxn>
                      <a:cxn ang="T66">
                        <a:pos x="T16" y="T17"/>
                      </a:cxn>
                      <a:cxn ang="T67">
                        <a:pos x="T18" y="T19"/>
                      </a:cxn>
                      <a:cxn ang="T68">
                        <a:pos x="T20" y="T21"/>
                      </a:cxn>
                      <a:cxn ang="T69">
                        <a:pos x="T22" y="T23"/>
                      </a:cxn>
                      <a:cxn ang="T70">
                        <a:pos x="T24" y="T25"/>
                      </a:cxn>
                      <a:cxn ang="T71">
                        <a:pos x="T26" y="T27"/>
                      </a:cxn>
                      <a:cxn ang="T72">
                        <a:pos x="T28" y="T29"/>
                      </a:cxn>
                      <a:cxn ang="T73">
                        <a:pos x="T30" y="T31"/>
                      </a:cxn>
                      <a:cxn ang="T74">
                        <a:pos x="T32" y="T33"/>
                      </a:cxn>
                      <a:cxn ang="T75">
                        <a:pos x="T34" y="T35"/>
                      </a:cxn>
                      <a:cxn ang="T76">
                        <a:pos x="T36" y="T37"/>
                      </a:cxn>
                      <a:cxn ang="T77">
                        <a:pos x="T38" y="T39"/>
                      </a:cxn>
                      <a:cxn ang="T78">
                        <a:pos x="T40" y="T41"/>
                      </a:cxn>
                      <a:cxn ang="T79">
                        <a:pos x="T42" y="T43"/>
                      </a:cxn>
                      <a:cxn ang="T80">
                        <a:pos x="T44" y="T45"/>
                      </a:cxn>
                      <a:cxn ang="T81">
                        <a:pos x="T46" y="T47"/>
                      </a:cxn>
                      <a:cxn ang="T82">
                        <a:pos x="T48" y="T49"/>
                      </a:cxn>
                      <a:cxn ang="T83">
                        <a:pos x="T50" y="T51"/>
                      </a:cxn>
                      <a:cxn ang="T84">
                        <a:pos x="T52" y="T53"/>
                      </a:cxn>
                      <a:cxn ang="T85">
                        <a:pos x="T54" y="T55"/>
                      </a:cxn>
                      <a:cxn ang="T86">
                        <a:pos x="T56" y="T57"/>
                      </a:cxn>
                    </a:cxnLst>
                    <a:rect l="T87" t="T88" r="T89" b="T90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19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TW" altLang="en-US"/>
                  </a:p>
                </p:txBody>
              </p:sp>
            </p:grpSp>
            <p:grpSp>
              <p:nvGrpSpPr>
                <p:cNvPr id="22559" name="Group 76"/>
                <p:cNvGrpSpPr>
                  <a:grpSpLocks/>
                </p:cNvGrpSpPr>
                <p:nvPr/>
              </p:nvGrpSpPr>
              <p:grpSpPr bwMode="auto">
                <a:xfrm flipV="1">
                  <a:off x="2290" y="2725"/>
                  <a:ext cx="1406" cy="313"/>
                  <a:chOff x="2290" y="3030"/>
                  <a:chExt cx="1832" cy="408"/>
                </a:xfrm>
              </p:grpSpPr>
              <p:sp>
                <p:nvSpPr>
                  <p:cNvPr id="22560" name="Freeform 77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1832"/>
                      <a:gd name="T49" fmla="*/ 0 h 408"/>
                      <a:gd name="T50" fmla="*/ 1832 w 1832"/>
                      <a:gd name="T51" fmla="*/ 408 h 408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6699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TW" altLang="en-US"/>
                  </a:p>
                </p:txBody>
              </p:sp>
              <p:sp>
                <p:nvSpPr>
                  <p:cNvPr id="22561" name="Freeform 78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w 288"/>
                      <a:gd name="T88" fmla="*/ 0 h 334"/>
                      <a:gd name="T89" fmla="*/ 288 w 288"/>
                      <a:gd name="T90" fmla="*/ 334 h 334"/>
                    </a:gdLst>
                    <a:ahLst/>
                    <a:cxnLst>
                      <a:cxn ang="T58">
                        <a:pos x="T0" y="T1"/>
                      </a:cxn>
                      <a:cxn ang="T59">
                        <a:pos x="T2" y="T3"/>
                      </a:cxn>
                      <a:cxn ang="T60">
                        <a:pos x="T4" y="T5"/>
                      </a:cxn>
                      <a:cxn ang="T61">
                        <a:pos x="T6" y="T7"/>
                      </a:cxn>
                      <a:cxn ang="T62">
                        <a:pos x="T8" y="T9"/>
                      </a:cxn>
                      <a:cxn ang="T63">
                        <a:pos x="T10" y="T11"/>
                      </a:cxn>
                      <a:cxn ang="T64">
                        <a:pos x="T12" y="T13"/>
                      </a:cxn>
                      <a:cxn ang="T65">
                        <a:pos x="T14" y="T15"/>
                      </a:cxn>
                      <a:cxn ang="T66">
                        <a:pos x="T16" y="T17"/>
                      </a:cxn>
                      <a:cxn ang="T67">
                        <a:pos x="T18" y="T19"/>
                      </a:cxn>
                      <a:cxn ang="T68">
                        <a:pos x="T20" y="T21"/>
                      </a:cxn>
                      <a:cxn ang="T69">
                        <a:pos x="T22" y="T23"/>
                      </a:cxn>
                      <a:cxn ang="T70">
                        <a:pos x="T24" y="T25"/>
                      </a:cxn>
                      <a:cxn ang="T71">
                        <a:pos x="T26" y="T27"/>
                      </a:cxn>
                      <a:cxn ang="T72">
                        <a:pos x="T28" y="T29"/>
                      </a:cxn>
                      <a:cxn ang="T73">
                        <a:pos x="T30" y="T31"/>
                      </a:cxn>
                      <a:cxn ang="T74">
                        <a:pos x="T32" y="T33"/>
                      </a:cxn>
                      <a:cxn ang="T75">
                        <a:pos x="T34" y="T35"/>
                      </a:cxn>
                      <a:cxn ang="T76">
                        <a:pos x="T36" y="T37"/>
                      </a:cxn>
                      <a:cxn ang="T77">
                        <a:pos x="T38" y="T39"/>
                      </a:cxn>
                      <a:cxn ang="T78">
                        <a:pos x="T40" y="T41"/>
                      </a:cxn>
                      <a:cxn ang="T79">
                        <a:pos x="T42" y="T43"/>
                      </a:cxn>
                      <a:cxn ang="T80">
                        <a:pos x="T44" y="T45"/>
                      </a:cxn>
                      <a:cxn ang="T81">
                        <a:pos x="T46" y="T47"/>
                      </a:cxn>
                      <a:cxn ang="T82">
                        <a:pos x="T48" y="T49"/>
                      </a:cxn>
                      <a:cxn ang="T83">
                        <a:pos x="T50" y="T51"/>
                      </a:cxn>
                      <a:cxn ang="T84">
                        <a:pos x="T52" y="T53"/>
                      </a:cxn>
                      <a:cxn ang="T85">
                        <a:pos x="T54" y="T55"/>
                      </a:cxn>
                      <a:cxn ang="T86">
                        <a:pos x="T56" y="T57"/>
                      </a:cxn>
                    </a:cxnLst>
                    <a:rect l="T87" t="T88" r="T89" b="T90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19"/>
                    </a:srgb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0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zh-TW" altLang="en-US"/>
                  </a:p>
                </p:txBody>
              </p:sp>
            </p:grpSp>
          </p:grpSp>
          <p:sp>
            <p:nvSpPr>
              <p:cNvPr id="22546" name="Oval 79"/>
              <p:cNvSpPr>
                <a:spLocks noChangeArrowheads="1"/>
              </p:cNvSpPr>
              <p:nvPr/>
            </p:nvSpPr>
            <p:spPr bwMode="gray">
              <a:xfrm>
                <a:off x="3836" y="1601"/>
                <a:ext cx="960" cy="988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50000">
                    <a:srgbClr val="3399FF"/>
                  </a:gs>
                  <a:gs pos="100000">
                    <a:srgbClr val="FFFFFF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sp>
            <p:nvSpPr>
              <p:cNvPr id="22547" name="Oval 80"/>
              <p:cNvSpPr>
                <a:spLocks noChangeArrowheads="1"/>
              </p:cNvSpPr>
              <p:nvPr/>
            </p:nvSpPr>
            <p:spPr bwMode="gray">
              <a:xfrm>
                <a:off x="3836" y="1601"/>
                <a:ext cx="960" cy="988"/>
              </a:xfrm>
              <a:prstGeom prst="ellipse">
                <a:avLst/>
              </a:prstGeom>
              <a:gradFill rotWithShape="1">
                <a:gsLst>
                  <a:gs pos="0">
                    <a:srgbClr val="3399FF">
                      <a:alpha val="32001"/>
                    </a:srgbClr>
                  </a:gs>
                  <a:gs pos="100000">
                    <a:srgbClr val="000000">
                      <a:alpha val="89998"/>
                    </a:srgb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sp>
            <p:nvSpPr>
              <p:cNvPr id="22548" name="Oval 81"/>
              <p:cNvSpPr>
                <a:spLocks noChangeArrowheads="1"/>
              </p:cNvSpPr>
              <p:nvPr/>
            </p:nvSpPr>
            <p:spPr bwMode="gray">
              <a:xfrm>
                <a:off x="3900" y="1666"/>
                <a:ext cx="834" cy="858"/>
              </a:xfrm>
              <a:prstGeom prst="ellipse">
                <a:avLst/>
              </a:prstGeom>
              <a:gradFill rotWithShape="1">
                <a:gsLst>
                  <a:gs pos="0">
                    <a:srgbClr val="1C538A"/>
                  </a:gs>
                  <a:gs pos="50000">
                    <a:srgbClr val="3399FF"/>
                  </a:gs>
                  <a:gs pos="100000">
                    <a:srgbClr val="1C538A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sp>
            <p:nvSpPr>
              <p:cNvPr id="22549" name="Oval 82"/>
              <p:cNvSpPr>
                <a:spLocks noChangeArrowheads="1"/>
              </p:cNvSpPr>
              <p:nvPr/>
            </p:nvSpPr>
            <p:spPr bwMode="gray">
              <a:xfrm>
                <a:off x="3901" y="1668"/>
                <a:ext cx="834" cy="858"/>
              </a:xfrm>
              <a:prstGeom prst="ellipse">
                <a:avLst/>
              </a:prstGeom>
              <a:gradFill rotWithShape="1">
                <a:gsLst>
                  <a:gs pos="0">
                    <a:srgbClr val="2061A2"/>
                  </a:gs>
                  <a:gs pos="100000">
                    <a:srgbClr val="3399FF">
                      <a:alpha val="0"/>
                    </a:srgb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sp>
            <p:nvSpPr>
              <p:cNvPr id="22550" name="Oval 83"/>
              <p:cNvSpPr>
                <a:spLocks noChangeArrowheads="1"/>
              </p:cNvSpPr>
              <p:nvPr/>
            </p:nvSpPr>
            <p:spPr bwMode="gray">
              <a:xfrm>
                <a:off x="3941" y="1709"/>
                <a:ext cx="751" cy="77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grpSp>
            <p:nvGrpSpPr>
              <p:cNvPr id="22551" name="Group 84"/>
              <p:cNvGrpSpPr>
                <a:grpSpLocks/>
              </p:cNvGrpSpPr>
              <p:nvPr/>
            </p:nvGrpSpPr>
            <p:grpSpPr bwMode="auto">
              <a:xfrm>
                <a:off x="3953" y="1721"/>
                <a:ext cx="728" cy="749"/>
                <a:chOff x="4166" y="1706"/>
                <a:chExt cx="1252" cy="1252"/>
              </a:xfrm>
            </p:grpSpPr>
            <p:sp>
              <p:nvSpPr>
                <p:cNvPr id="22554" name="Oval 85"/>
                <p:cNvSpPr>
                  <a:spLocks noChangeArrowheads="1"/>
                </p:cNvSpPr>
                <p:nvPr/>
              </p:nvSpPr>
              <p:spPr bwMode="gray">
                <a:xfrm>
                  <a:off x="4166" y="1706"/>
                  <a:ext cx="1252" cy="125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36869"/>
                    </a:gs>
                    <a:gs pos="100000">
                      <a:srgbClr val="D6E1E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endParaRPr lang="zh-TW" altLang="en-US">
                    <a:ea typeface="新細明體" panose="02020500000000000000" pitchFamily="18" charset="-120"/>
                  </a:endParaRPr>
                </a:p>
              </p:txBody>
            </p:sp>
            <p:sp>
              <p:nvSpPr>
                <p:cNvPr id="22555" name="Oval 86"/>
                <p:cNvSpPr>
                  <a:spLocks noChangeArrowheads="1"/>
                </p:cNvSpPr>
                <p:nvPr/>
              </p:nvSpPr>
              <p:spPr bwMode="gray">
                <a:xfrm>
                  <a:off x="4182" y="1713"/>
                  <a:ext cx="1222" cy="122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6E1E2">
                        <a:alpha val="0"/>
                      </a:srgbClr>
                    </a:gs>
                    <a:gs pos="100000">
                      <a:srgbClr val="F1F5F5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endParaRPr lang="zh-TW" altLang="en-US">
                    <a:ea typeface="新細明體" panose="02020500000000000000" pitchFamily="18" charset="-120"/>
                  </a:endParaRPr>
                </a:p>
              </p:txBody>
            </p:sp>
            <p:sp>
              <p:nvSpPr>
                <p:cNvPr id="22556" name="Oval 87"/>
                <p:cNvSpPr>
                  <a:spLocks noChangeArrowheads="1"/>
                </p:cNvSpPr>
                <p:nvPr/>
              </p:nvSpPr>
              <p:spPr bwMode="gray">
                <a:xfrm>
                  <a:off x="4195" y="1725"/>
                  <a:ext cx="1162" cy="114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AAB2B3"/>
                    </a:gs>
                    <a:gs pos="100000">
                      <a:srgbClr val="D6E1E2">
                        <a:alpha val="4800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endParaRPr lang="zh-TW" altLang="en-US">
                    <a:ea typeface="新細明體" panose="02020500000000000000" pitchFamily="18" charset="-120"/>
                  </a:endParaRPr>
                </a:p>
              </p:txBody>
            </p:sp>
            <p:sp>
              <p:nvSpPr>
                <p:cNvPr id="22557" name="Oval 88"/>
                <p:cNvSpPr>
                  <a:spLocks noChangeArrowheads="1"/>
                </p:cNvSpPr>
                <p:nvPr/>
              </p:nvSpPr>
              <p:spPr bwMode="gray">
                <a:xfrm>
                  <a:off x="4263" y="1757"/>
                  <a:ext cx="1033" cy="9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D6E1E2">
                        <a:alpha val="37999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endParaRPr lang="zh-TW" altLang="en-US">
                    <a:ea typeface="新細明體" panose="02020500000000000000" pitchFamily="18" charset="-120"/>
                  </a:endParaRPr>
                </a:p>
              </p:txBody>
            </p:sp>
          </p:grpSp>
          <p:sp>
            <p:nvSpPr>
              <p:cNvPr id="22552" name="Text Box 89"/>
              <p:cNvSpPr txBox="1">
                <a:spLocks noChangeArrowheads="1"/>
              </p:cNvSpPr>
              <p:nvPr/>
            </p:nvSpPr>
            <p:spPr bwMode="gray">
              <a:xfrm rot="3925970">
                <a:off x="4179" y="2926"/>
                <a:ext cx="854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r>
                  <a:rPr lang="en-US" altLang="zh-TW" sz="2000" b="1">
                    <a:solidFill>
                      <a:schemeClr val="bg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rPr>
                  <a:t>Your Text</a:t>
                </a:r>
              </a:p>
            </p:txBody>
          </p:sp>
          <p:sp>
            <p:nvSpPr>
              <p:cNvPr id="22553" name="Text Box 90"/>
              <p:cNvSpPr txBox="1">
                <a:spLocks noChangeArrowheads="1"/>
              </p:cNvSpPr>
              <p:nvPr/>
            </p:nvSpPr>
            <p:spPr bwMode="gray">
              <a:xfrm rot="3925970">
                <a:off x="4471" y="2753"/>
                <a:ext cx="631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r>
                  <a:rPr lang="en-US" altLang="zh-TW" sz="1400" b="1">
                    <a:latin typeface="Arial" panose="020B0604020202020204" pitchFamily="34" charset="0"/>
                    <a:ea typeface="新細明體" panose="02020500000000000000" pitchFamily="18" charset="-120"/>
                  </a:rPr>
                  <a:t>Your Text</a:t>
                </a:r>
              </a:p>
            </p:txBody>
          </p:sp>
        </p:grpSp>
        <p:grpSp>
          <p:nvGrpSpPr>
            <p:cNvPr id="22537" name="Group 91"/>
            <p:cNvGrpSpPr>
              <a:grpSpLocks/>
            </p:cNvGrpSpPr>
            <p:nvPr/>
          </p:nvGrpSpPr>
          <p:grpSpPr bwMode="auto">
            <a:xfrm>
              <a:off x="672" y="1152"/>
              <a:ext cx="3880" cy="256"/>
              <a:chOff x="967" y="1152"/>
              <a:chExt cx="3880" cy="256"/>
            </a:xfrm>
          </p:grpSpPr>
          <p:sp>
            <p:nvSpPr>
              <p:cNvPr id="22538" name="Text Box 92"/>
              <p:cNvSpPr txBox="1">
                <a:spLocks noChangeArrowheads="1"/>
              </p:cNvSpPr>
              <p:nvPr/>
            </p:nvSpPr>
            <p:spPr bwMode="gray">
              <a:xfrm>
                <a:off x="967" y="1177"/>
                <a:ext cx="484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r>
                  <a:rPr lang="en-US" altLang="zh-TW">
                    <a:latin typeface="Verdana" panose="020B0604030504040204" pitchFamily="34" charset="0"/>
                    <a:ea typeface="新細明體" panose="02020500000000000000" pitchFamily="18" charset="-120"/>
                  </a:rPr>
                  <a:t>2001</a:t>
                </a:r>
              </a:p>
            </p:txBody>
          </p:sp>
          <p:sp>
            <p:nvSpPr>
              <p:cNvPr id="22539" name="Text Box 93"/>
              <p:cNvSpPr txBox="1">
                <a:spLocks noChangeArrowheads="1"/>
              </p:cNvSpPr>
              <p:nvPr/>
            </p:nvSpPr>
            <p:spPr bwMode="gray">
              <a:xfrm>
                <a:off x="2072" y="1177"/>
                <a:ext cx="484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r>
                  <a:rPr lang="en-US" altLang="zh-TW">
                    <a:latin typeface="Verdana" panose="020B0604030504040204" pitchFamily="34" charset="0"/>
                    <a:ea typeface="新細明體" panose="02020500000000000000" pitchFamily="18" charset="-120"/>
                  </a:rPr>
                  <a:t>2002</a:t>
                </a:r>
              </a:p>
            </p:txBody>
          </p:sp>
          <p:sp>
            <p:nvSpPr>
              <p:cNvPr id="22540" name="Text Box 94"/>
              <p:cNvSpPr txBox="1">
                <a:spLocks noChangeArrowheads="1"/>
              </p:cNvSpPr>
              <p:nvPr/>
            </p:nvSpPr>
            <p:spPr bwMode="gray">
              <a:xfrm>
                <a:off x="3172" y="1177"/>
                <a:ext cx="484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r>
                  <a:rPr lang="en-US" altLang="zh-TW">
                    <a:latin typeface="Verdana" panose="020B0604030504040204" pitchFamily="34" charset="0"/>
                    <a:ea typeface="新細明體" panose="02020500000000000000" pitchFamily="18" charset="-120"/>
                  </a:rPr>
                  <a:t>2003</a:t>
                </a:r>
              </a:p>
            </p:txBody>
          </p:sp>
          <p:sp>
            <p:nvSpPr>
              <p:cNvPr id="22541" name="Text Box 95"/>
              <p:cNvSpPr txBox="1">
                <a:spLocks noChangeArrowheads="1"/>
              </p:cNvSpPr>
              <p:nvPr/>
            </p:nvSpPr>
            <p:spPr bwMode="gray">
              <a:xfrm>
                <a:off x="4275" y="1152"/>
                <a:ext cx="572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r>
                  <a:rPr lang="en-US" altLang="zh-TW" sz="2000" b="1">
                    <a:latin typeface="Verdana" panose="020B0604030504040204" pitchFamily="34" charset="0"/>
                    <a:ea typeface="新細明體" panose="02020500000000000000" pitchFamily="18" charset="-120"/>
                  </a:rPr>
                  <a:t>2004</a:t>
                </a:r>
              </a:p>
            </p:txBody>
          </p:sp>
          <p:cxnSp>
            <p:nvCxnSpPr>
              <p:cNvPr id="22542" name="AutoShape 96"/>
              <p:cNvCxnSpPr>
                <a:cxnSpLocks noChangeShapeType="1"/>
                <a:stCxn id="22538" idx="3"/>
                <a:endCxn id="22539" idx="1"/>
              </p:cNvCxnSpPr>
              <p:nvPr/>
            </p:nvCxnSpPr>
            <p:spPr bwMode="gray">
              <a:xfrm>
                <a:off x="1451" y="1293"/>
                <a:ext cx="621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2543" name="AutoShape 97"/>
              <p:cNvCxnSpPr>
                <a:cxnSpLocks noChangeShapeType="1"/>
                <a:stCxn id="22539" idx="3"/>
                <a:endCxn id="22540" idx="1"/>
              </p:cNvCxnSpPr>
              <p:nvPr/>
            </p:nvCxnSpPr>
            <p:spPr bwMode="gray">
              <a:xfrm>
                <a:off x="2556" y="1293"/>
                <a:ext cx="616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2544" name="AutoShape 98"/>
              <p:cNvCxnSpPr>
                <a:cxnSpLocks noChangeShapeType="1"/>
              </p:cNvCxnSpPr>
              <p:nvPr/>
            </p:nvCxnSpPr>
            <p:spPr bwMode="gray">
              <a:xfrm>
                <a:off x="3656" y="1296"/>
                <a:ext cx="616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AutoShape 2"/>
          <p:cNvSpPr>
            <a:spLocks noChangeArrowheads="1"/>
          </p:cNvSpPr>
          <p:nvPr/>
        </p:nvSpPr>
        <p:spPr bwMode="gray">
          <a:xfrm>
            <a:off x="2085975" y="2224088"/>
            <a:ext cx="5473700" cy="3603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  <p:sp>
        <p:nvSpPr>
          <p:cNvPr id="61443" name="AutoShape 3"/>
          <p:cNvSpPr>
            <a:spLocks noChangeArrowheads="1"/>
          </p:cNvSpPr>
          <p:nvPr/>
        </p:nvSpPr>
        <p:spPr bwMode="gray">
          <a:xfrm>
            <a:off x="2100263" y="3081338"/>
            <a:ext cx="5473700" cy="3603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tx1">
                  <a:gamma/>
                  <a:shade val="44314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  <p:sp>
        <p:nvSpPr>
          <p:cNvPr id="61444" name="AutoShape 4"/>
          <p:cNvSpPr>
            <a:spLocks noChangeArrowheads="1"/>
          </p:cNvSpPr>
          <p:nvPr/>
        </p:nvSpPr>
        <p:spPr bwMode="gray">
          <a:xfrm>
            <a:off x="2085975" y="3932238"/>
            <a:ext cx="5473700" cy="3603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  <p:sp>
        <p:nvSpPr>
          <p:cNvPr id="61445" name="AutoShape 5"/>
          <p:cNvSpPr>
            <a:spLocks noChangeArrowheads="1"/>
          </p:cNvSpPr>
          <p:nvPr/>
        </p:nvSpPr>
        <p:spPr bwMode="gray">
          <a:xfrm>
            <a:off x="2085975" y="4810125"/>
            <a:ext cx="5473700" cy="3603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smtClean="0"/>
              <a:t>大綱</a:t>
            </a:r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gray">
          <a:xfrm>
            <a:off x="2397125" y="2163763"/>
            <a:ext cx="5095875" cy="466725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latinLnBrk="1" hangingPunct="1"/>
            <a:r>
              <a:rPr kumimoji="1" lang="en-US" altLang="ko-KR" sz="2000" b="1">
                <a:solidFill>
                  <a:srgbClr val="FFFFFF"/>
                </a:solidFill>
                <a:latin typeface="Arial" panose="020B0604020202020204" pitchFamily="34" charset="0"/>
                <a:ea typeface="Gulim" pitchFamily="34" charset="-127"/>
              </a:rPr>
              <a:t>Introduction</a:t>
            </a:r>
          </a:p>
        </p:txBody>
      </p:sp>
      <p:sp>
        <p:nvSpPr>
          <p:cNvPr id="6152" name="AutoShape 8"/>
          <p:cNvSpPr>
            <a:spLocks noChangeArrowheads="1"/>
          </p:cNvSpPr>
          <p:nvPr/>
        </p:nvSpPr>
        <p:spPr bwMode="gray">
          <a:xfrm>
            <a:off x="2417763" y="3014663"/>
            <a:ext cx="5095875" cy="466725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latinLnBrk="1" hangingPunct="1"/>
            <a:r>
              <a:rPr kumimoji="1" lang="en-US" altLang="ko-KR" sz="2000" b="1">
                <a:solidFill>
                  <a:srgbClr val="FFFFFF"/>
                </a:solidFill>
                <a:latin typeface="Arial" panose="020B0604020202020204" pitchFamily="34" charset="0"/>
                <a:ea typeface="Gulim" pitchFamily="34" charset="-127"/>
              </a:rPr>
              <a:t>Strategy</a:t>
            </a:r>
          </a:p>
        </p:txBody>
      </p:sp>
      <p:sp>
        <p:nvSpPr>
          <p:cNvPr id="6153" name="AutoShape 9"/>
          <p:cNvSpPr>
            <a:spLocks noChangeArrowheads="1"/>
          </p:cNvSpPr>
          <p:nvPr/>
        </p:nvSpPr>
        <p:spPr bwMode="gray">
          <a:xfrm>
            <a:off x="2408238" y="3873500"/>
            <a:ext cx="5095875" cy="466725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latinLnBrk="1" hangingPunct="1"/>
            <a:r>
              <a:rPr kumimoji="1" lang="en-US" altLang="ko-KR" sz="2000" b="1">
                <a:solidFill>
                  <a:srgbClr val="FFFFFF"/>
                </a:solidFill>
                <a:latin typeface="Arial" panose="020B0604020202020204" pitchFamily="34" charset="0"/>
                <a:ea typeface="Gulim" pitchFamily="34" charset="-127"/>
              </a:rPr>
              <a:t>Challenges Forward</a:t>
            </a:r>
          </a:p>
        </p:txBody>
      </p:sp>
      <p:sp>
        <p:nvSpPr>
          <p:cNvPr id="6154" name="AutoShape 10"/>
          <p:cNvSpPr>
            <a:spLocks noChangeArrowheads="1"/>
          </p:cNvSpPr>
          <p:nvPr/>
        </p:nvSpPr>
        <p:spPr bwMode="gray">
          <a:xfrm>
            <a:off x="2484438" y="4745038"/>
            <a:ext cx="5095875" cy="466725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latinLnBrk="1" hangingPunct="1"/>
            <a:r>
              <a:rPr kumimoji="1" lang="en-US" altLang="ko-KR" sz="2000" b="1">
                <a:solidFill>
                  <a:srgbClr val="FFFFFF"/>
                </a:solidFill>
                <a:latin typeface="Arial" panose="020B0604020202020204" pitchFamily="34" charset="0"/>
                <a:ea typeface="Gulim" pitchFamily="34" charset="-127"/>
              </a:rPr>
              <a:t>Conclusion</a:t>
            </a:r>
          </a:p>
        </p:txBody>
      </p:sp>
      <p:sp>
        <p:nvSpPr>
          <p:cNvPr id="61451" name="AutoShape 11"/>
          <p:cNvSpPr>
            <a:spLocks noChangeArrowheads="1"/>
          </p:cNvSpPr>
          <p:nvPr/>
        </p:nvSpPr>
        <p:spPr bwMode="gray">
          <a:xfrm>
            <a:off x="1646238" y="2024063"/>
            <a:ext cx="685800" cy="685800"/>
          </a:xfrm>
          <a:prstGeom prst="diamond">
            <a:avLst/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 w="38100">
            <a:noFill/>
            <a:miter lim="800000"/>
            <a:headEnd/>
            <a:tailEnd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ko-KR" sz="2400" b="1">
                <a:solidFill>
                  <a:srgbClr val="FFFFFF"/>
                </a:solidFill>
                <a:latin typeface="Arial" panose="020B0604020202020204" pitchFamily="34" charset="0"/>
                <a:ea typeface="Gulim" pitchFamily="34" charset="-127"/>
              </a:rPr>
              <a:t>1</a:t>
            </a:r>
          </a:p>
        </p:txBody>
      </p:sp>
      <p:sp>
        <p:nvSpPr>
          <p:cNvPr id="61452" name="AutoShape 12"/>
          <p:cNvSpPr>
            <a:spLocks noChangeArrowheads="1"/>
          </p:cNvSpPr>
          <p:nvPr/>
        </p:nvSpPr>
        <p:spPr bwMode="gray">
          <a:xfrm>
            <a:off x="1646238" y="2862263"/>
            <a:ext cx="685800" cy="685800"/>
          </a:xfrm>
          <a:prstGeom prst="diamond">
            <a:avLst/>
          </a:prstGeom>
          <a:gradFill rotWithShape="1">
            <a:gsLst>
              <a:gs pos="0">
                <a:schemeClr val="tx1">
                  <a:gamma/>
                  <a:shade val="46275"/>
                  <a:invGamma/>
                </a:schemeClr>
              </a:gs>
              <a:gs pos="100000">
                <a:schemeClr val="tx1"/>
              </a:gs>
            </a:gsLst>
            <a:lin ang="5400000" scaled="1"/>
          </a:gradFill>
          <a:ln w="38100">
            <a:noFill/>
            <a:miter lim="800000"/>
            <a:headEnd/>
            <a:tailEnd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ko-KR" sz="2400" b="1">
                <a:solidFill>
                  <a:srgbClr val="FFFFFF"/>
                </a:solidFill>
                <a:latin typeface="Arial" panose="020B0604020202020204" pitchFamily="34" charset="0"/>
                <a:ea typeface="Gulim" pitchFamily="34" charset="-127"/>
              </a:rPr>
              <a:t>2</a:t>
            </a:r>
          </a:p>
        </p:txBody>
      </p:sp>
      <p:sp>
        <p:nvSpPr>
          <p:cNvPr id="61453" name="AutoShape 13"/>
          <p:cNvSpPr>
            <a:spLocks noChangeArrowheads="1"/>
          </p:cNvSpPr>
          <p:nvPr/>
        </p:nvSpPr>
        <p:spPr bwMode="gray">
          <a:xfrm>
            <a:off x="1646238" y="3776663"/>
            <a:ext cx="685800" cy="685800"/>
          </a:xfrm>
          <a:prstGeom prst="diamond">
            <a:avLst/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38100">
            <a:noFill/>
            <a:miter lim="800000"/>
            <a:headEnd/>
            <a:tailEnd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ko-KR" sz="2400" b="1">
                <a:solidFill>
                  <a:srgbClr val="FFFFFF"/>
                </a:solidFill>
                <a:latin typeface="Arial" panose="020B0604020202020204" pitchFamily="34" charset="0"/>
                <a:ea typeface="Gulim" pitchFamily="34" charset="-127"/>
              </a:rPr>
              <a:t>3</a:t>
            </a:r>
          </a:p>
        </p:txBody>
      </p:sp>
      <p:sp>
        <p:nvSpPr>
          <p:cNvPr id="61454" name="AutoShape 14"/>
          <p:cNvSpPr>
            <a:spLocks noChangeArrowheads="1"/>
          </p:cNvSpPr>
          <p:nvPr/>
        </p:nvSpPr>
        <p:spPr bwMode="gray">
          <a:xfrm>
            <a:off x="1646238" y="4614863"/>
            <a:ext cx="685800" cy="685800"/>
          </a:xfrm>
          <a:prstGeom prst="diamond">
            <a:avLst/>
          </a:pr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 w="38100">
            <a:noFill/>
            <a:miter lim="800000"/>
            <a:headEnd/>
            <a:tailEnd/>
          </a:ln>
          <a:effectLst>
            <a:outerShdw sy="50000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ko-KR" sz="2400" b="1">
                <a:solidFill>
                  <a:srgbClr val="FFFFFF"/>
                </a:solidFill>
                <a:latin typeface="Arial" panose="020B0604020202020204" pitchFamily="34" charset="0"/>
                <a:ea typeface="Gulim" pitchFamily="34" charset="-127"/>
              </a:rPr>
              <a:t>4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AutoShape 2"/>
          <p:cNvSpPr>
            <a:spLocks noChangeArrowheads="1"/>
          </p:cNvSpPr>
          <p:nvPr/>
        </p:nvSpPr>
        <p:spPr bwMode="auto">
          <a:xfrm>
            <a:off x="6083300" y="2781300"/>
            <a:ext cx="2160588" cy="5032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>
                <a:solidFill>
                  <a:srgbClr val="FFFFFF"/>
                </a:solidFill>
                <a:latin typeface="Verdana" pitchFamily="34" charset="0"/>
                <a:ea typeface="Gulim" pitchFamily="34" charset="-127"/>
              </a:rPr>
              <a:t>Text in here</a:t>
            </a:r>
            <a:endParaRPr lang="ko-KR" altLang="en-US" b="1">
              <a:solidFill>
                <a:srgbClr val="FFFFFF"/>
              </a:solidFill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67587" name="AutoShape 3"/>
          <p:cNvSpPr>
            <a:spLocks noChangeArrowheads="1"/>
          </p:cNvSpPr>
          <p:nvPr/>
        </p:nvSpPr>
        <p:spPr bwMode="auto">
          <a:xfrm>
            <a:off x="611188" y="2781300"/>
            <a:ext cx="2160587" cy="5032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6666FF"/>
              </a:gs>
              <a:gs pos="100000">
                <a:srgbClr val="6666FF">
                  <a:gamma/>
                  <a:shade val="46275"/>
                  <a:invGamma/>
                </a:srgbClr>
              </a:gs>
            </a:gsLst>
            <a:lin ang="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>
                <a:solidFill>
                  <a:srgbClr val="FFFFFF"/>
                </a:solidFill>
                <a:latin typeface="Verdana" pitchFamily="34" charset="0"/>
                <a:ea typeface="Gulim" pitchFamily="34" charset="-127"/>
              </a:rPr>
              <a:t>Text in here</a:t>
            </a:r>
            <a:endParaRPr lang="ko-KR" altLang="en-US" b="1">
              <a:solidFill>
                <a:srgbClr val="FFFFFF"/>
              </a:solidFill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smtClean="0"/>
              <a:t>階段圖</a:t>
            </a:r>
          </a:p>
        </p:txBody>
      </p:sp>
      <p:sp>
        <p:nvSpPr>
          <p:cNvPr id="67589" name="AutoShape 5"/>
          <p:cNvSpPr>
            <a:spLocks noChangeArrowheads="1"/>
          </p:cNvSpPr>
          <p:nvPr/>
        </p:nvSpPr>
        <p:spPr bwMode="gray">
          <a:xfrm>
            <a:off x="3000375" y="1928813"/>
            <a:ext cx="2917825" cy="2881312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/>
          </a:p>
        </p:txBody>
      </p:sp>
      <p:grpSp>
        <p:nvGrpSpPr>
          <p:cNvPr id="23558" name="Group 6"/>
          <p:cNvGrpSpPr>
            <a:grpSpLocks/>
          </p:cNvGrpSpPr>
          <p:nvPr/>
        </p:nvGrpSpPr>
        <p:grpSpPr bwMode="auto">
          <a:xfrm>
            <a:off x="3425825" y="3573463"/>
            <a:ext cx="1990725" cy="1439862"/>
            <a:chOff x="1895" y="2616"/>
            <a:chExt cx="1810" cy="1278"/>
          </a:xfrm>
        </p:grpSpPr>
        <p:sp>
          <p:nvSpPr>
            <p:cNvPr id="23569" name="Freeform 7"/>
            <p:cNvSpPr>
              <a:spLocks/>
            </p:cNvSpPr>
            <p:nvPr/>
          </p:nvSpPr>
          <p:spPr bwMode="gray">
            <a:xfrm rot="-9000000">
              <a:off x="2381" y="2616"/>
              <a:ext cx="1324" cy="1278"/>
            </a:xfrm>
            <a:custGeom>
              <a:avLst/>
              <a:gdLst>
                <a:gd name="T0" fmla="*/ 0 w 1448"/>
                <a:gd name="T1" fmla="*/ 1452 h 1452"/>
                <a:gd name="T2" fmla="*/ 6 w 1448"/>
                <a:gd name="T3" fmla="*/ 1320 h 1452"/>
                <a:gd name="T4" fmla="*/ 24 w 1448"/>
                <a:gd name="T5" fmla="*/ 1190 h 1452"/>
                <a:gd name="T6" fmla="*/ 52 w 1448"/>
                <a:gd name="T7" fmla="*/ 1066 h 1452"/>
                <a:gd name="T8" fmla="*/ 90 w 1448"/>
                <a:gd name="T9" fmla="*/ 946 h 1452"/>
                <a:gd name="T10" fmla="*/ 140 w 1448"/>
                <a:gd name="T11" fmla="*/ 830 h 1452"/>
                <a:gd name="T12" fmla="*/ 198 w 1448"/>
                <a:gd name="T13" fmla="*/ 718 h 1452"/>
                <a:gd name="T14" fmla="*/ 264 w 1448"/>
                <a:gd name="T15" fmla="*/ 614 h 1452"/>
                <a:gd name="T16" fmla="*/ 340 w 1448"/>
                <a:gd name="T17" fmla="*/ 516 h 1452"/>
                <a:gd name="T18" fmla="*/ 424 w 1448"/>
                <a:gd name="T19" fmla="*/ 424 h 1452"/>
                <a:gd name="T20" fmla="*/ 516 w 1448"/>
                <a:gd name="T21" fmla="*/ 342 h 1452"/>
                <a:gd name="T22" fmla="*/ 612 w 1448"/>
                <a:gd name="T23" fmla="*/ 266 h 1452"/>
                <a:gd name="T24" fmla="*/ 718 w 1448"/>
                <a:gd name="T25" fmla="*/ 198 h 1452"/>
                <a:gd name="T26" fmla="*/ 828 w 1448"/>
                <a:gd name="T27" fmla="*/ 140 h 1452"/>
                <a:gd name="T28" fmla="*/ 942 w 1448"/>
                <a:gd name="T29" fmla="*/ 90 h 1452"/>
                <a:gd name="T30" fmla="*/ 1064 w 1448"/>
                <a:gd name="T31" fmla="*/ 52 h 1452"/>
                <a:gd name="T32" fmla="*/ 1188 w 1448"/>
                <a:gd name="T33" fmla="*/ 22 h 1452"/>
                <a:gd name="T34" fmla="*/ 1316 w 1448"/>
                <a:gd name="T35" fmla="*/ 6 h 1452"/>
                <a:gd name="T36" fmla="*/ 1448 w 1448"/>
                <a:gd name="T37" fmla="*/ 0 h 1452"/>
                <a:gd name="T38" fmla="*/ 1448 w 1448"/>
                <a:gd name="T39" fmla="*/ 726 h 1452"/>
                <a:gd name="T40" fmla="*/ 1358 w 1448"/>
                <a:gd name="T41" fmla="*/ 732 h 1452"/>
                <a:gd name="T42" fmla="*/ 1270 w 1448"/>
                <a:gd name="T43" fmla="*/ 748 h 1452"/>
                <a:gd name="T44" fmla="*/ 1186 w 1448"/>
                <a:gd name="T45" fmla="*/ 774 h 1452"/>
                <a:gd name="T46" fmla="*/ 1108 w 1448"/>
                <a:gd name="T47" fmla="*/ 810 h 1452"/>
                <a:gd name="T48" fmla="*/ 1034 w 1448"/>
                <a:gd name="T49" fmla="*/ 856 h 1452"/>
                <a:gd name="T50" fmla="*/ 968 w 1448"/>
                <a:gd name="T51" fmla="*/ 910 h 1452"/>
                <a:gd name="T52" fmla="*/ 906 w 1448"/>
                <a:gd name="T53" fmla="*/ 970 h 1452"/>
                <a:gd name="T54" fmla="*/ 854 w 1448"/>
                <a:gd name="T55" fmla="*/ 1038 h 1452"/>
                <a:gd name="T56" fmla="*/ 808 w 1448"/>
                <a:gd name="T57" fmla="*/ 1110 h 1452"/>
                <a:gd name="T58" fmla="*/ 772 w 1448"/>
                <a:gd name="T59" fmla="*/ 1190 h 1452"/>
                <a:gd name="T60" fmla="*/ 746 w 1448"/>
                <a:gd name="T61" fmla="*/ 1274 h 1452"/>
                <a:gd name="T62" fmla="*/ 730 w 1448"/>
                <a:gd name="T63" fmla="*/ 1360 h 1452"/>
                <a:gd name="T64" fmla="*/ 724 w 1448"/>
                <a:gd name="T65" fmla="*/ 1452 h 1452"/>
                <a:gd name="T66" fmla="*/ 0 w 1448"/>
                <a:gd name="T67" fmla="*/ 1452 h 1452"/>
                <a:gd name="T68" fmla="*/ 0 w 1448"/>
                <a:gd name="T69" fmla="*/ 1452 h 145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448"/>
                <a:gd name="T106" fmla="*/ 0 h 1452"/>
                <a:gd name="T107" fmla="*/ 1448 w 1448"/>
                <a:gd name="T108" fmla="*/ 1452 h 145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448" h="1452">
                  <a:moveTo>
                    <a:pt x="0" y="1452"/>
                  </a:moveTo>
                  <a:lnTo>
                    <a:pt x="6" y="1320"/>
                  </a:lnTo>
                  <a:lnTo>
                    <a:pt x="24" y="1190"/>
                  </a:lnTo>
                  <a:lnTo>
                    <a:pt x="52" y="1066"/>
                  </a:lnTo>
                  <a:lnTo>
                    <a:pt x="90" y="946"/>
                  </a:lnTo>
                  <a:lnTo>
                    <a:pt x="140" y="830"/>
                  </a:lnTo>
                  <a:lnTo>
                    <a:pt x="198" y="718"/>
                  </a:lnTo>
                  <a:lnTo>
                    <a:pt x="264" y="614"/>
                  </a:lnTo>
                  <a:lnTo>
                    <a:pt x="340" y="516"/>
                  </a:lnTo>
                  <a:lnTo>
                    <a:pt x="424" y="424"/>
                  </a:lnTo>
                  <a:lnTo>
                    <a:pt x="516" y="342"/>
                  </a:lnTo>
                  <a:lnTo>
                    <a:pt x="612" y="266"/>
                  </a:lnTo>
                  <a:lnTo>
                    <a:pt x="718" y="198"/>
                  </a:lnTo>
                  <a:lnTo>
                    <a:pt x="828" y="140"/>
                  </a:lnTo>
                  <a:lnTo>
                    <a:pt x="942" y="90"/>
                  </a:lnTo>
                  <a:lnTo>
                    <a:pt x="1064" y="52"/>
                  </a:lnTo>
                  <a:lnTo>
                    <a:pt x="1188" y="22"/>
                  </a:lnTo>
                  <a:lnTo>
                    <a:pt x="1316" y="6"/>
                  </a:lnTo>
                  <a:lnTo>
                    <a:pt x="1448" y="0"/>
                  </a:lnTo>
                  <a:lnTo>
                    <a:pt x="1448" y="726"/>
                  </a:lnTo>
                  <a:lnTo>
                    <a:pt x="1358" y="732"/>
                  </a:lnTo>
                  <a:lnTo>
                    <a:pt x="1270" y="748"/>
                  </a:lnTo>
                  <a:lnTo>
                    <a:pt x="1186" y="774"/>
                  </a:lnTo>
                  <a:lnTo>
                    <a:pt x="1108" y="810"/>
                  </a:lnTo>
                  <a:lnTo>
                    <a:pt x="1034" y="856"/>
                  </a:lnTo>
                  <a:lnTo>
                    <a:pt x="968" y="910"/>
                  </a:lnTo>
                  <a:lnTo>
                    <a:pt x="906" y="970"/>
                  </a:lnTo>
                  <a:lnTo>
                    <a:pt x="854" y="1038"/>
                  </a:lnTo>
                  <a:lnTo>
                    <a:pt x="808" y="1110"/>
                  </a:lnTo>
                  <a:lnTo>
                    <a:pt x="772" y="1190"/>
                  </a:lnTo>
                  <a:lnTo>
                    <a:pt x="746" y="1274"/>
                  </a:lnTo>
                  <a:lnTo>
                    <a:pt x="730" y="1360"/>
                  </a:lnTo>
                  <a:lnTo>
                    <a:pt x="724" y="1452"/>
                  </a:lnTo>
                  <a:lnTo>
                    <a:pt x="0" y="1452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67592" name="Freeform 8"/>
            <p:cNvSpPr>
              <a:spLocks/>
            </p:cNvSpPr>
            <p:nvPr/>
          </p:nvSpPr>
          <p:spPr bwMode="gray">
            <a:xfrm rot="14400000">
              <a:off x="1921" y="2593"/>
              <a:ext cx="1275" cy="1326"/>
            </a:xfrm>
            <a:custGeom>
              <a:avLst/>
              <a:gdLst/>
              <a:ahLst/>
              <a:cxnLst>
                <a:cxn ang="0">
                  <a:pos x="0" y="1452"/>
                </a:cxn>
                <a:cxn ang="0">
                  <a:pos x="6" y="1320"/>
                </a:cxn>
                <a:cxn ang="0">
                  <a:pos x="24" y="1190"/>
                </a:cxn>
                <a:cxn ang="0">
                  <a:pos x="52" y="1066"/>
                </a:cxn>
                <a:cxn ang="0">
                  <a:pos x="90" y="946"/>
                </a:cxn>
                <a:cxn ang="0">
                  <a:pos x="140" y="830"/>
                </a:cxn>
                <a:cxn ang="0">
                  <a:pos x="198" y="718"/>
                </a:cxn>
                <a:cxn ang="0">
                  <a:pos x="264" y="614"/>
                </a:cxn>
                <a:cxn ang="0">
                  <a:pos x="340" y="516"/>
                </a:cxn>
                <a:cxn ang="0">
                  <a:pos x="424" y="424"/>
                </a:cxn>
                <a:cxn ang="0">
                  <a:pos x="516" y="342"/>
                </a:cxn>
                <a:cxn ang="0">
                  <a:pos x="612" y="266"/>
                </a:cxn>
                <a:cxn ang="0">
                  <a:pos x="718" y="198"/>
                </a:cxn>
                <a:cxn ang="0">
                  <a:pos x="828" y="140"/>
                </a:cxn>
                <a:cxn ang="0">
                  <a:pos x="942" y="90"/>
                </a:cxn>
                <a:cxn ang="0">
                  <a:pos x="1064" y="52"/>
                </a:cxn>
                <a:cxn ang="0">
                  <a:pos x="1188" y="22"/>
                </a:cxn>
                <a:cxn ang="0">
                  <a:pos x="1316" y="6"/>
                </a:cxn>
                <a:cxn ang="0">
                  <a:pos x="1448" y="0"/>
                </a:cxn>
                <a:cxn ang="0">
                  <a:pos x="1448" y="726"/>
                </a:cxn>
                <a:cxn ang="0">
                  <a:pos x="1358" y="732"/>
                </a:cxn>
                <a:cxn ang="0">
                  <a:pos x="1270" y="748"/>
                </a:cxn>
                <a:cxn ang="0">
                  <a:pos x="1186" y="774"/>
                </a:cxn>
                <a:cxn ang="0">
                  <a:pos x="1108" y="810"/>
                </a:cxn>
                <a:cxn ang="0">
                  <a:pos x="1034" y="856"/>
                </a:cxn>
                <a:cxn ang="0">
                  <a:pos x="968" y="910"/>
                </a:cxn>
                <a:cxn ang="0">
                  <a:pos x="906" y="970"/>
                </a:cxn>
                <a:cxn ang="0">
                  <a:pos x="854" y="1038"/>
                </a:cxn>
                <a:cxn ang="0">
                  <a:pos x="808" y="1110"/>
                </a:cxn>
                <a:cxn ang="0">
                  <a:pos x="772" y="1190"/>
                </a:cxn>
                <a:cxn ang="0">
                  <a:pos x="746" y="1274"/>
                </a:cxn>
                <a:cxn ang="0">
                  <a:pos x="730" y="1360"/>
                </a:cxn>
                <a:cxn ang="0">
                  <a:pos x="724" y="1452"/>
                </a:cxn>
                <a:cxn ang="0">
                  <a:pos x="0" y="1452"/>
                </a:cxn>
                <a:cxn ang="0">
                  <a:pos x="0" y="1452"/>
                </a:cxn>
              </a:cxnLst>
              <a:rect l="0" t="0" r="r" b="b"/>
              <a:pathLst>
                <a:path w="1448" h="1452">
                  <a:moveTo>
                    <a:pt x="0" y="1452"/>
                  </a:moveTo>
                  <a:lnTo>
                    <a:pt x="6" y="1320"/>
                  </a:lnTo>
                  <a:lnTo>
                    <a:pt x="24" y="1190"/>
                  </a:lnTo>
                  <a:lnTo>
                    <a:pt x="52" y="1066"/>
                  </a:lnTo>
                  <a:lnTo>
                    <a:pt x="90" y="946"/>
                  </a:lnTo>
                  <a:lnTo>
                    <a:pt x="140" y="830"/>
                  </a:lnTo>
                  <a:lnTo>
                    <a:pt x="198" y="718"/>
                  </a:lnTo>
                  <a:lnTo>
                    <a:pt x="264" y="614"/>
                  </a:lnTo>
                  <a:lnTo>
                    <a:pt x="340" y="516"/>
                  </a:lnTo>
                  <a:lnTo>
                    <a:pt x="424" y="424"/>
                  </a:lnTo>
                  <a:lnTo>
                    <a:pt x="516" y="342"/>
                  </a:lnTo>
                  <a:lnTo>
                    <a:pt x="612" y="266"/>
                  </a:lnTo>
                  <a:lnTo>
                    <a:pt x="718" y="198"/>
                  </a:lnTo>
                  <a:lnTo>
                    <a:pt x="828" y="140"/>
                  </a:lnTo>
                  <a:lnTo>
                    <a:pt x="942" y="90"/>
                  </a:lnTo>
                  <a:lnTo>
                    <a:pt x="1064" y="52"/>
                  </a:lnTo>
                  <a:lnTo>
                    <a:pt x="1188" y="22"/>
                  </a:lnTo>
                  <a:lnTo>
                    <a:pt x="1316" y="6"/>
                  </a:lnTo>
                  <a:lnTo>
                    <a:pt x="1448" y="0"/>
                  </a:lnTo>
                  <a:lnTo>
                    <a:pt x="1448" y="726"/>
                  </a:lnTo>
                  <a:lnTo>
                    <a:pt x="1358" y="732"/>
                  </a:lnTo>
                  <a:lnTo>
                    <a:pt x="1270" y="748"/>
                  </a:lnTo>
                  <a:lnTo>
                    <a:pt x="1186" y="774"/>
                  </a:lnTo>
                  <a:lnTo>
                    <a:pt x="1108" y="810"/>
                  </a:lnTo>
                  <a:lnTo>
                    <a:pt x="1034" y="856"/>
                  </a:lnTo>
                  <a:lnTo>
                    <a:pt x="968" y="910"/>
                  </a:lnTo>
                  <a:lnTo>
                    <a:pt x="906" y="970"/>
                  </a:lnTo>
                  <a:lnTo>
                    <a:pt x="854" y="1038"/>
                  </a:lnTo>
                  <a:lnTo>
                    <a:pt x="808" y="1110"/>
                  </a:lnTo>
                  <a:lnTo>
                    <a:pt x="772" y="1190"/>
                  </a:lnTo>
                  <a:lnTo>
                    <a:pt x="746" y="1274"/>
                  </a:lnTo>
                  <a:lnTo>
                    <a:pt x="730" y="1360"/>
                  </a:lnTo>
                  <a:lnTo>
                    <a:pt x="724" y="1452"/>
                  </a:lnTo>
                  <a:lnTo>
                    <a:pt x="0" y="1452"/>
                  </a:lnTo>
                  <a:lnTo>
                    <a:pt x="0" y="1452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</p:grpSp>
      <p:sp>
        <p:nvSpPr>
          <p:cNvPr id="23559" name="AutoShape 9"/>
          <p:cNvSpPr>
            <a:spLocks noChangeArrowheads="1"/>
          </p:cNvSpPr>
          <p:nvPr/>
        </p:nvSpPr>
        <p:spPr bwMode="gray">
          <a:xfrm rot="9000000">
            <a:off x="2928938" y="3573463"/>
            <a:ext cx="1231900" cy="700087"/>
          </a:xfrm>
          <a:prstGeom prst="triangle">
            <a:avLst>
              <a:gd name="adj" fmla="val 50000"/>
            </a:avLst>
          </a:prstGeom>
          <a:solidFill>
            <a:srgbClr val="908B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  <p:grpSp>
        <p:nvGrpSpPr>
          <p:cNvPr id="23560" name="Group 10"/>
          <p:cNvGrpSpPr>
            <a:grpSpLocks/>
          </p:cNvGrpSpPr>
          <p:nvPr/>
        </p:nvGrpSpPr>
        <p:grpSpPr bwMode="auto">
          <a:xfrm>
            <a:off x="2700338" y="1866900"/>
            <a:ext cx="1722437" cy="1898650"/>
            <a:chOff x="1236" y="1101"/>
            <a:chExt cx="1566" cy="1685"/>
          </a:xfrm>
        </p:grpSpPr>
        <p:sp>
          <p:nvSpPr>
            <p:cNvPr id="23567" name="Freeform 11"/>
            <p:cNvSpPr>
              <a:spLocks/>
            </p:cNvSpPr>
            <p:nvPr/>
          </p:nvSpPr>
          <p:spPr bwMode="gray">
            <a:xfrm rot="-1800000">
              <a:off x="1236" y="1507"/>
              <a:ext cx="1324" cy="1279"/>
            </a:xfrm>
            <a:custGeom>
              <a:avLst/>
              <a:gdLst>
                <a:gd name="T0" fmla="*/ 0 w 1448"/>
                <a:gd name="T1" fmla="*/ 1452 h 1452"/>
                <a:gd name="T2" fmla="*/ 6 w 1448"/>
                <a:gd name="T3" fmla="*/ 1320 h 1452"/>
                <a:gd name="T4" fmla="*/ 24 w 1448"/>
                <a:gd name="T5" fmla="*/ 1190 h 1452"/>
                <a:gd name="T6" fmla="*/ 52 w 1448"/>
                <a:gd name="T7" fmla="*/ 1066 h 1452"/>
                <a:gd name="T8" fmla="*/ 90 w 1448"/>
                <a:gd name="T9" fmla="*/ 946 h 1452"/>
                <a:gd name="T10" fmla="*/ 140 w 1448"/>
                <a:gd name="T11" fmla="*/ 830 h 1452"/>
                <a:gd name="T12" fmla="*/ 198 w 1448"/>
                <a:gd name="T13" fmla="*/ 718 h 1452"/>
                <a:gd name="T14" fmla="*/ 264 w 1448"/>
                <a:gd name="T15" fmla="*/ 614 h 1452"/>
                <a:gd name="T16" fmla="*/ 340 w 1448"/>
                <a:gd name="T17" fmla="*/ 516 h 1452"/>
                <a:gd name="T18" fmla="*/ 424 w 1448"/>
                <a:gd name="T19" fmla="*/ 424 h 1452"/>
                <a:gd name="T20" fmla="*/ 516 w 1448"/>
                <a:gd name="T21" fmla="*/ 342 h 1452"/>
                <a:gd name="T22" fmla="*/ 612 w 1448"/>
                <a:gd name="T23" fmla="*/ 266 h 1452"/>
                <a:gd name="T24" fmla="*/ 718 w 1448"/>
                <a:gd name="T25" fmla="*/ 198 h 1452"/>
                <a:gd name="T26" fmla="*/ 828 w 1448"/>
                <a:gd name="T27" fmla="*/ 140 h 1452"/>
                <a:gd name="T28" fmla="*/ 942 w 1448"/>
                <a:gd name="T29" fmla="*/ 90 h 1452"/>
                <a:gd name="T30" fmla="*/ 1064 w 1448"/>
                <a:gd name="T31" fmla="*/ 52 h 1452"/>
                <a:gd name="T32" fmla="*/ 1188 w 1448"/>
                <a:gd name="T33" fmla="*/ 22 h 1452"/>
                <a:gd name="T34" fmla="*/ 1316 w 1448"/>
                <a:gd name="T35" fmla="*/ 6 h 1452"/>
                <a:gd name="T36" fmla="*/ 1448 w 1448"/>
                <a:gd name="T37" fmla="*/ 0 h 1452"/>
                <a:gd name="T38" fmla="*/ 1448 w 1448"/>
                <a:gd name="T39" fmla="*/ 726 h 1452"/>
                <a:gd name="T40" fmla="*/ 1358 w 1448"/>
                <a:gd name="T41" fmla="*/ 732 h 1452"/>
                <a:gd name="T42" fmla="*/ 1270 w 1448"/>
                <a:gd name="T43" fmla="*/ 748 h 1452"/>
                <a:gd name="T44" fmla="*/ 1186 w 1448"/>
                <a:gd name="T45" fmla="*/ 774 h 1452"/>
                <a:gd name="T46" fmla="*/ 1108 w 1448"/>
                <a:gd name="T47" fmla="*/ 810 h 1452"/>
                <a:gd name="T48" fmla="*/ 1034 w 1448"/>
                <a:gd name="T49" fmla="*/ 856 h 1452"/>
                <a:gd name="T50" fmla="*/ 968 w 1448"/>
                <a:gd name="T51" fmla="*/ 910 h 1452"/>
                <a:gd name="T52" fmla="*/ 906 w 1448"/>
                <a:gd name="T53" fmla="*/ 970 h 1452"/>
                <a:gd name="T54" fmla="*/ 854 w 1448"/>
                <a:gd name="T55" fmla="*/ 1038 h 1452"/>
                <a:gd name="T56" fmla="*/ 808 w 1448"/>
                <a:gd name="T57" fmla="*/ 1110 h 1452"/>
                <a:gd name="T58" fmla="*/ 772 w 1448"/>
                <a:gd name="T59" fmla="*/ 1190 h 1452"/>
                <a:gd name="T60" fmla="*/ 746 w 1448"/>
                <a:gd name="T61" fmla="*/ 1274 h 1452"/>
                <a:gd name="T62" fmla="*/ 730 w 1448"/>
                <a:gd name="T63" fmla="*/ 1360 h 1452"/>
                <a:gd name="T64" fmla="*/ 724 w 1448"/>
                <a:gd name="T65" fmla="*/ 1452 h 1452"/>
                <a:gd name="T66" fmla="*/ 0 w 1448"/>
                <a:gd name="T67" fmla="*/ 1452 h 1452"/>
                <a:gd name="T68" fmla="*/ 0 w 1448"/>
                <a:gd name="T69" fmla="*/ 1452 h 145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448"/>
                <a:gd name="T106" fmla="*/ 0 h 1452"/>
                <a:gd name="T107" fmla="*/ 1448 w 1448"/>
                <a:gd name="T108" fmla="*/ 1452 h 145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448" h="1452">
                  <a:moveTo>
                    <a:pt x="0" y="1452"/>
                  </a:moveTo>
                  <a:lnTo>
                    <a:pt x="6" y="1320"/>
                  </a:lnTo>
                  <a:lnTo>
                    <a:pt x="24" y="1190"/>
                  </a:lnTo>
                  <a:lnTo>
                    <a:pt x="52" y="1066"/>
                  </a:lnTo>
                  <a:lnTo>
                    <a:pt x="90" y="946"/>
                  </a:lnTo>
                  <a:lnTo>
                    <a:pt x="140" y="830"/>
                  </a:lnTo>
                  <a:lnTo>
                    <a:pt x="198" y="718"/>
                  </a:lnTo>
                  <a:lnTo>
                    <a:pt x="264" y="614"/>
                  </a:lnTo>
                  <a:lnTo>
                    <a:pt x="340" y="516"/>
                  </a:lnTo>
                  <a:lnTo>
                    <a:pt x="424" y="424"/>
                  </a:lnTo>
                  <a:lnTo>
                    <a:pt x="516" y="342"/>
                  </a:lnTo>
                  <a:lnTo>
                    <a:pt x="612" y="266"/>
                  </a:lnTo>
                  <a:lnTo>
                    <a:pt x="718" y="198"/>
                  </a:lnTo>
                  <a:lnTo>
                    <a:pt x="828" y="140"/>
                  </a:lnTo>
                  <a:lnTo>
                    <a:pt x="942" y="90"/>
                  </a:lnTo>
                  <a:lnTo>
                    <a:pt x="1064" y="52"/>
                  </a:lnTo>
                  <a:lnTo>
                    <a:pt x="1188" y="22"/>
                  </a:lnTo>
                  <a:lnTo>
                    <a:pt x="1316" y="6"/>
                  </a:lnTo>
                  <a:lnTo>
                    <a:pt x="1448" y="0"/>
                  </a:lnTo>
                  <a:lnTo>
                    <a:pt x="1448" y="726"/>
                  </a:lnTo>
                  <a:lnTo>
                    <a:pt x="1358" y="732"/>
                  </a:lnTo>
                  <a:lnTo>
                    <a:pt x="1270" y="748"/>
                  </a:lnTo>
                  <a:lnTo>
                    <a:pt x="1186" y="774"/>
                  </a:lnTo>
                  <a:lnTo>
                    <a:pt x="1108" y="810"/>
                  </a:lnTo>
                  <a:lnTo>
                    <a:pt x="1034" y="856"/>
                  </a:lnTo>
                  <a:lnTo>
                    <a:pt x="968" y="910"/>
                  </a:lnTo>
                  <a:lnTo>
                    <a:pt x="906" y="970"/>
                  </a:lnTo>
                  <a:lnTo>
                    <a:pt x="854" y="1038"/>
                  </a:lnTo>
                  <a:lnTo>
                    <a:pt x="808" y="1110"/>
                  </a:lnTo>
                  <a:lnTo>
                    <a:pt x="772" y="1190"/>
                  </a:lnTo>
                  <a:lnTo>
                    <a:pt x="746" y="1274"/>
                  </a:lnTo>
                  <a:lnTo>
                    <a:pt x="730" y="1360"/>
                  </a:lnTo>
                  <a:lnTo>
                    <a:pt x="724" y="1452"/>
                  </a:lnTo>
                  <a:lnTo>
                    <a:pt x="0" y="1452"/>
                  </a:lnTo>
                  <a:close/>
                </a:path>
              </a:pathLst>
            </a:custGeom>
            <a:solidFill>
              <a:srgbClr val="908B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23568" name="Freeform 12"/>
            <p:cNvSpPr>
              <a:spLocks/>
            </p:cNvSpPr>
            <p:nvPr/>
          </p:nvSpPr>
          <p:spPr bwMode="gray">
            <a:xfrm>
              <a:off x="1478" y="1101"/>
              <a:ext cx="1324" cy="1279"/>
            </a:xfrm>
            <a:custGeom>
              <a:avLst/>
              <a:gdLst>
                <a:gd name="T0" fmla="*/ 0 w 1448"/>
                <a:gd name="T1" fmla="*/ 1452 h 1452"/>
                <a:gd name="T2" fmla="*/ 6 w 1448"/>
                <a:gd name="T3" fmla="*/ 1320 h 1452"/>
                <a:gd name="T4" fmla="*/ 24 w 1448"/>
                <a:gd name="T5" fmla="*/ 1190 h 1452"/>
                <a:gd name="T6" fmla="*/ 52 w 1448"/>
                <a:gd name="T7" fmla="*/ 1066 h 1452"/>
                <a:gd name="T8" fmla="*/ 90 w 1448"/>
                <a:gd name="T9" fmla="*/ 946 h 1452"/>
                <a:gd name="T10" fmla="*/ 140 w 1448"/>
                <a:gd name="T11" fmla="*/ 830 h 1452"/>
                <a:gd name="T12" fmla="*/ 198 w 1448"/>
                <a:gd name="T13" fmla="*/ 718 h 1452"/>
                <a:gd name="T14" fmla="*/ 264 w 1448"/>
                <a:gd name="T15" fmla="*/ 614 h 1452"/>
                <a:gd name="T16" fmla="*/ 340 w 1448"/>
                <a:gd name="T17" fmla="*/ 516 h 1452"/>
                <a:gd name="T18" fmla="*/ 424 w 1448"/>
                <a:gd name="T19" fmla="*/ 424 h 1452"/>
                <a:gd name="T20" fmla="*/ 516 w 1448"/>
                <a:gd name="T21" fmla="*/ 342 h 1452"/>
                <a:gd name="T22" fmla="*/ 612 w 1448"/>
                <a:gd name="T23" fmla="*/ 266 h 1452"/>
                <a:gd name="T24" fmla="*/ 718 w 1448"/>
                <a:gd name="T25" fmla="*/ 198 h 1452"/>
                <a:gd name="T26" fmla="*/ 828 w 1448"/>
                <a:gd name="T27" fmla="*/ 140 h 1452"/>
                <a:gd name="T28" fmla="*/ 942 w 1448"/>
                <a:gd name="T29" fmla="*/ 90 h 1452"/>
                <a:gd name="T30" fmla="*/ 1064 w 1448"/>
                <a:gd name="T31" fmla="*/ 52 h 1452"/>
                <a:gd name="T32" fmla="*/ 1188 w 1448"/>
                <a:gd name="T33" fmla="*/ 22 h 1452"/>
                <a:gd name="T34" fmla="*/ 1316 w 1448"/>
                <a:gd name="T35" fmla="*/ 6 h 1452"/>
                <a:gd name="T36" fmla="*/ 1448 w 1448"/>
                <a:gd name="T37" fmla="*/ 0 h 1452"/>
                <a:gd name="T38" fmla="*/ 1448 w 1448"/>
                <a:gd name="T39" fmla="*/ 726 h 1452"/>
                <a:gd name="T40" fmla="*/ 1358 w 1448"/>
                <a:gd name="T41" fmla="*/ 732 h 1452"/>
                <a:gd name="T42" fmla="*/ 1270 w 1448"/>
                <a:gd name="T43" fmla="*/ 748 h 1452"/>
                <a:gd name="T44" fmla="*/ 1186 w 1448"/>
                <a:gd name="T45" fmla="*/ 774 h 1452"/>
                <a:gd name="T46" fmla="*/ 1108 w 1448"/>
                <a:gd name="T47" fmla="*/ 810 h 1452"/>
                <a:gd name="T48" fmla="*/ 1034 w 1448"/>
                <a:gd name="T49" fmla="*/ 856 h 1452"/>
                <a:gd name="T50" fmla="*/ 968 w 1448"/>
                <a:gd name="T51" fmla="*/ 910 h 1452"/>
                <a:gd name="T52" fmla="*/ 906 w 1448"/>
                <a:gd name="T53" fmla="*/ 970 h 1452"/>
                <a:gd name="T54" fmla="*/ 854 w 1448"/>
                <a:gd name="T55" fmla="*/ 1038 h 1452"/>
                <a:gd name="T56" fmla="*/ 808 w 1448"/>
                <a:gd name="T57" fmla="*/ 1110 h 1452"/>
                <a:gd name="T58" fmla="*/ 772 w 1448"/>
                <a:gd name="T59" fmla="*/ 1190 h 1452"/>
                <a:gd name="T60" fmla="*/ 746 w 1448"/>
                <a:gd name="T61" fmla="*/ 1274 h 1452"/>
                <a:gd name="T62" fmla="*/ 730 w 1448"/>
                <a:gd name="T63" fmla="*/ 1360 h 1452"/>
                <a:gd name="T64" fmla="*/ 724 w 1448"/>
                <a:gd name="T65" fmla="*/ 1452 h 1452"/>
                <a:gd name="T66" fmla="*/ 0 w 1448"/>
                <a:gd name="T67" fmla="*/ 1452 h 1452"/>
                <a:gd name="T68" fmla="*/ 0 w 1448"/>
                <a:gd name="T69" fmla="*/ 1452 h 145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448"/>
                <a:gd name="T106" fmla="*/ 0 h 1452"/>
                <a:gd name="T107" fmla="*/ 1448 w 1448"/>
                <a:gd name="T108" fmla="*/ 1452 h 145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448" h="1452">
                  <a:moveTo>
                    <a:pt x="0" y="1452"/>
                  </a:moveTo>
                  <a:lnTo>
                    <a:pt x="6" y="1320"/>
                  </a:lnTo>
                  <a:lnTo>
                    <a:pt x="24" y="1190"/>
                  </a:lnTo>
                  <a:lnTo>
                    <a:pt x="52" y="1066"/>
                  </a:lnTo>
                  <a:lnTo>
                    <a:pt x="90" y="946"/>
                  </a:lnTo>
                  <a:lnTo>
                    <a:pt x="140" y="830"/>
                  </a:lnTo>
                  <a:lnTo>
                    <a:pt x="198" y="718"/>
                  </a:lnTo>
                  <a:lnTo>
                    <a:pt x="264" y="614"/>
                  </a:lnTo>
                  <a:lnTo>
                    <a:pt x="340" y="516"/>
                  </a:lnTo>
                  <a:lnTo>
                    <a:pt x="424" y="424"/>
                  </a:lnTo>
                  <a:lnTo>
                    <a:pt x="516" y="342"/>
                  </a:lnTo>
                  <a:lnTo>
                    <a:pt x="612" y="266"/>
                  </a:lnTo>
                  <a:lnTo>
                    <a:pt x="718" y="198"/>
                  </a:lnTo>
                  <a:lnTo>
                    <a:pt x="828" y="140"/>
                  </a:lnTo>
                  <a:lnTo>
                    <a:pt x="942" y="90"/>
                  </a:lnTo>
                  <a:lnTo>
                    <a:pt x="1064" y="52"/>
                  </a:lnTo>
                  <a:lnTo>
                    <a:pt x="1188" y="22"/>
                  </a:lnTo>
                  <a:lnTo>
                    <a:pt x="1316" y="6"/>
                  </a:lnTo>
                  <a:lnTo>
                    <a:pt x="1448" y="0"/>
                  </a:lnTo>
                  <a:lnTo>
                    <a:pt x="1448" y="726"/>
                  </a:lnTo>
                  <a:lnTo>
                    <a:pt x="1358" y="732"/>
                  </a:lnTo>
                  <a:lnTo>
                    <a:pt x="1270" y="748"/>
                  </a:lnTo>
                  <a:lnTo>
                    <a:pt x="1186" y="774"/>
                  </a:lnTo>
                  <a:lnTo>
                    <a:pt x="1108" y="810"/>
                  </a:lnTo>
                  <a:lnTo>
                    <a:pt x="1034" y="856"/>
                  </a:lnTo>
                  <a:lnTo>
                    <a:pt x="968" y="910"/>
                  </a:lnTo>
                  <a:lnTo>
                    <a:pt x="906" y="970"/>
                  </a:lnTo>
                  <a:lnTo>
                    <a:pt x="854" y="1038"/>
                  </a:lnTo>
                  <a:lnTo>
                    <a:pt x="808" y="1110"/>
                  </a:lnTo>
                  <a:lnTo>
                    <a:pt x="772" y="1190"/>
                  </a:lnTo>
                  <a:lnTo>
                    <a:pt x="746" y="1274"/>
                  </a:lnTo>
                  <a:lnTo>
                    <a:pt x="730" y="1360"/>
                  </a:lnTo>
                  <a:lnTo>
                    <a:pt x="724" y="1452"/>
                  </a:lnTo>
                  <a:lnTo>
                    <a:pt x="0" y="1452"/>
                  </a:lnTo>
                  <a:close/>
                </a:path>
              </a:pathLst>
            </a:custGeom>
            <a:gradFill rotWithShape="1">
              <a:gsLst>
                <a:gs pos="0">
                  <a:srgbClr val="43406F"/>
                </a:gs>
                <a:gs pos="100000">
                  <a:srgbClr val="908BE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</p:grpSp>
      <p:grpSp>
        <p:nvGrpSpPr>
          <p:cNvPr id="23561" name="Group 13"/>
          <p:cNvGrpSpPr>
            <a:grpSpLocks/>
          </p:cNvGrpSpPr>
          <p:nvPr/>
        </p:nvGrpSpPr>
        <p:grpSpPr bwMode="auto">
          <a:xfrm>
            <a:off x="3852863" y="1628775"/>
            <a:ext cx="2303462" cy="2135188"/>
            <a:chOff x="2427" y="1026"/>
            <a:chExt cx="1451" cy="1345"/>
          </a:xfrm>
        </p:grpSpPr>
        <p:sp>
          <p:nvSpPr>
            <p:cNvPr id="23564" name="Freeform 14"/>
            <p:cNvSpPr>
              <a:spLocks/>
            </p:cNvSpPr>
            <p:nvPr/>
          </p:nvSpPr>
          <p:spPr bwMode="gray">
            <a:xfrm rot="5400000">
              <a:off x="2795" y="1170"/>
              <a:ext cx="905" cy="920"/>
            </a:xfrm>
            <a:custGeom>
              <a:avLst/>
              <a:gdLst>
                <a:gd name="T0" fmla="*/ 0 w 1448"/>
                <a:gd name="T1" fmla="*/ 1452 h 1452"/>
                <a:gd name="T2" fmla="*/ 6 w 1448"/>
                <a:gd name="T3" fmla="*/ 1320 h 1452"/>
                <a:gd name="T4" fmla="*/ 24 w 1448"/>
                <a:gd name="T5" fmla="*/ 1190 h 1452"/>
                <a:gd name="T6" fmla="*/ 52 w 1448"/>
                <a:gd name="T7" fmla="*/ 1066 h 1452"/>
                <a:gd name="T8" fmla="*/ 90 w 1448"/>
                <a:gd name="T9" fmla="*/ 946 h 1452"/>
                <a:gd name="T10" fmla="*/ 140 w 1448"/>
                <a:gd name="T11" fmla="*/ 830 h 1452"/>
                <a:gd name="T12" fmla="*/ 198 w 1448"/>
                <a:gd name="T13" fmla="*/ 718 h 1452"/>
                <a:gd name="T14" fmla="*/ 264 w 1448"/>
                <a:gd name="T15" fmla="*/ 614 h 1452"/>
                <a:gd name="T16" fmla="*/ 340 w 1448"/>
                <a:gd name="T17" fmla="*/ 516 h 1452"/>
                <a:gd name="T18" fmla="*/ 424 w 1448"/>
                <a:gd name="T19" fmla="*/ 424 h 1452"/>
                <a:gd name="T20" fmla="*/ 516 w 1448"/>
                <a:gd name="T21" fmla="*/ 342 h 1452"/>
                <a:gd name="T22" fmla="*/ 612 w 1448"/>
                <a:gd name="T23" fmla="*/ 266 h 1452"/>
                <a:gd name="T24" fmla="*/ 718 w 1448"/>
                <a:gd name="T25" fmla="*/ 198 h 1452"/>
                <a:gd name="T26" fmla="*/ 828 w 1448"/>
                <a:gd name="T27" fmla="*/ 140 h 1452"/>
                <a:gd name="T28" fmla="*/ 942 w 1448"/>
                <a:gd name="T29" fmla="*/ 90 h 1452"/>
                <a:gd name="T30" fmla="*/ 1064 w 1448"/>
                <a:gd name="T31" fmla="*/ 52 h 1452"/>
                <a:gd name="T32" fmla="*/ 1188 w 1448"/>
                <a:gd name="T33" fmla="*/ 22 h 1452"/>
                <a:gd name="T34" fmla="*/ 1316 w 1448"/>
                <a:gd name="T35" fmla="*/ 6 h 1452"/>
                <a:gd name="T36" fmla="*/ 1448 w 1448"/>
                <a:gd name="T37" fmla="*/ 0 h 1452"/>
                <a:gd name="T38" fmla="*/ 1448 w 1448"/>
                <a:gd name="T39" fmla="*/ 726 h 1452"/>
                <a:gd name="T40" fmla="*/ 1358 w 1448"/>
                <a:gd name="T41" fmla="*/ 732 h 1452"/>
                <a:gd name="T42" fmla="*/ 1270 w 1448"/>
                <a:gd name="T43" fmla="*/ 748 h 1452"/>
                <a:gd name="T44" fmla="*/ 1186 w 1448"/>
                <a:gd name="T45" fmla="*/ 774 h 1452"/>
                <a:gd name="T46" fmla="*/ 1108 w 1448"/>
                <a:gd name="T47" fmla="*/ 810 h 1452"/>
                <a:gd name="T48" fmla="*/ 1034 w 1448"/>
                <a:gd name="T49" fmla="*/ 856 h 1452"/>
                <a:gd name="T50" fmla="*/ 968 w 1448"/>
                <a:gd name="T51" fmla="*/ 910 h 1452"/>
                <a:gd name="T52" fmla="*/ 906 w 1448"/>
                <a:gd name="T53" fmla="*/ 970 h 1452"/>
                <a:gd name="T54" fmla="*/ 854 w 1448"/>
                <a:gd name="T55" fmla="*/ 1038 h 1452"/>
                <a:gd name="T56" fmla="*/ 808 w 1448"/>
                <a:gd name="T57" fmla="*/ 1110 h 1452"/>
                <a:gd name="T58" fmla="*/ 772 w 1448"/>
                <a:gd name="T59" fmla="*/ 1190 h 1452"/>
                <a:gd name="T60" fmla="*/ 746 w 1448"/>
                <a:gd name="T61" fmla="*/ 1274 h 1452"/>
                <a:gd name="T62" fmla="*/ 730 w 1448"/>
                <a:gd name="T63" fmla="*/ 1360 h 1452"/>
                <a:gd name="T64" fmla="*/ 724 w 1448"/>
                <a:gd name="T65" fmla="*/ 1452 h 1452"/>
                <a:gd name="T66" fmla="*/ 0 w 1448"/>
                <a:gd name="T67" fmla="*/ 1452 h 1452"/>
                <a:gd name="T68" fmla="*/ 0 w 1448"/>
                <a:gd name="T69" fmla="*/ 1452 h 145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448"/>
                <a:gd name="T106" fmla="*/ 0 h 1452"/>
                <a:gd name="T107" fmla="*/ 1448 w 1448"/>
                <a:gd name="T108" fmla="*/ 1452 h 145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448" h="1452">
                  <a:moveTo>
                    <a:pt x="0" y="1452"/>
                  </a:moveTo>
                  <a:lnTo>
                    <a:pt x="6" y="1320"/>
                  </a:lnTo>
                  <a:lnTo>
                    <a:pt x="24" y="1190"/>
                  </a:lnTo>
                  <a:lnTo>
                    <a:pt x="52" y="1066"/>
                  </a:lnTo>
                  <a:lnTo>
                    <a:pt x="90" y="946"/>
                  </a:lnTo>
                  <a:lnTo>
                    <a:pt x="140" y="830"/>
                  </a:lnTo>
                  <a:lnTo>
                    <a:pt x="198" y="718"/>
                  </a:lnTo>
                  <a:lnTo>
                    <a:pt x="264" y="614"/>
                  </a:lnTo>
                  <a:lnTo>
                    <a:pt x="340" y="516"/>
                  </a:lnTo>
                  <a:lnTo>
                    <a:pt x="424" y="424"/>
                  </a:lnTo>
                  <a:lnTo>
                    <a:pt x="516" y="342"/>
                  </a:lnTo>
                  <a:lnTo>
                    <a:pt x="612" y="266"/>
                  </a:lnTo>
                  <a:lnTo>
                    <a:pt x="718" y="198"/>
                  </a:lnTo>
                  <a:lnTo>
                    <a:pt x="828" y="140"/>
                  </a:lnTo>
                  <a:lnTo>
                    <a:pt x="942" y="90"/>
                  </a:lnTo>
                  <a:lnTo>
                    <a:pt x="1064" y="52"/>
                  </a:lnTo>
                  <a:lnTo>
                    <a:pt x="1188" y="22"/>
                  </a:lnTo>
                  <a:lnTo>
                    <a:pt x="1316" y="6"/>
                  </a:lnTo>
                  <a:lnTo>
                    <a:pt x="1448" y="0"/>
                  </a:lnTo>
                  <a:lnTo>
                    <a:pt x="1448" y="726"/>
                  </a:lnTo>
                  <a:lnTo>
                    <a:pt x="1358" y="732"/>
                  </a:lnTo>
                  <a:lnTo>
                    <a:pt x="1270" y="748"/>
                  </a:lnTo>
                  <a:lnTo>
                    <a:pt x="1186" y="774"/>
                  </a:lnTo>
                  <a:lnTo>
                    <a:pt x="1108" y="810"/>
                  </a:lnTo>
                  <a:lnTo>
                    <a:pt x="1034" y="856"/>
                  </a:lnTo>
                  <a:lnTo>
                    <a:pt x="968" y="910"/>
                  </a:lnTo>
                  <a:lnTo>
                    <a:pt x="906" y="970"/>
                  </a:lnTo>
                  <a:lnTo>
                    <a:pt x="854" y="1038"/>
                  </a:lnTo>
                  <a:lnTo>
                    <a:pt x="808" y="1110"/>
                  </a:lnTo>
                  <a:lnTo>
                    <a:pt x="772" y="1190"/>
                  </a:lnTo>
                  <a:lnTo>
                    <a:pt x="746" y="1274"/>
                  </a:lnTo>
                  <a:lnTo>
                    <a:pt x="730" y="1360"/>
                  </a:lnTo>
                  <a:lnTo>
                    <a:pt x="724" y="1452"/>
                  </a:lnTo>
                  <a:lnTo>
                    <a:pt x="0" y="145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67599" name="Freeform 15"/>
            <p:cNvSpPr>
              <a:spLocks/>
            </p:cNvSpPr>
            <p:nvPr/>
          </p:nvSpPr>
          <p:spPr bwMode="gray">
            <a:xfrm rot="7200000">
              <a:off x="2965" y="1458"/>
              <a:ext cx="905" cy="920"/>
            </a:xfrm>
            <a:custGeom>
              <a:avLst/>
              <a:gdLst/>
              <a:ahLst/>
              <a:cxnLst>
                <a:cxn ang="0">
                  <a:pos x="0" y="1452"/>
                </a:cxn>
                <a:cxn ang="0">
                  <a:pos x="6" y="1320"/>
                </a:cxn>
                <a:cxn ang="0">
                  <a:pos x="24" y="1190"/>
                </a:cxn>
                <a:cxn ang="0">
                  <a:pos x="52" y="1066"/>
                </a:cxn>
                <a:cxn ang="0">
                  <a:pos x="90" y="946"/>
                </a:cxn>
                <a:cxn ang="0">
                  <a:pos x="140" y="830"/>
                </a:cxn>
                <a:cxn ang="0">
                  <a:pos x="198" y="718"/>
                </a:cxn>
                <a:cxn ang="0">
                  <a:pos x="264" y="614"/>
                </a:cxn>
                <a:cxn ang="0">
                  <a:pos x="340" y="516"/>
                </a:cxn>
                <a:cxn ang="0">
                  <a:pos x="424" y="424"/>
                </a:cxn>
                <a:cxn ang="0">
                  <a:pos x="516" y="342"/>
                </a:cxn>
                <a:cxn ang="0">
                  <a:pos x="612" y="266"/>
                </a:cxn>
                <a:cxn ang="0">
                  <a:pos x="718" y="198"/>
                </a:cxn>
                <a:cxn ang="0">
                  <a:pos x="828" y="140"/>
                </a:cxn>
                <a:cxn ang="0">
                  <a:pos x="942" y="90"/>
                </a:cxn>
                <a:cxn ang="0">
                  <a:pos x="1064" y="52"/>
                </a:cxn>
                <a:cxn ang="0">
                  <a:pos x="1188" y="22"/>
                </a:cxn>
                <a:cxn ang="0">
                  <a:pos x="1316" y="6"/>
                </a:cxn>
                <a:cxn ang="0">
                  <a:pos x="1448" y="0"/>
                </a:cxn>
                <a:cxn ang="0">
                  <a:pos x="1448" y="726"/>
                </a:cxn>
                <a:cxn ang="0">
                  <a:pos x="1358" y="732"/>
                </a:cxn>
                <a:cxn ang="0">
                  <a:pos x="1270" y="748"/>
                </a:cxn>
                <a:cxn ang="0">
                  <a:pos x="1186" y="774"/>
                </a:cxn>
                <a:cxn ang="0">
                  <a:pos x="1108" y="810"/>
                </a:cxn>
                <a:cxn ang="0">
                  <a:pos x="1034" y="856"/>
                </a:cxn>
                <a:cxn ang="0">
                  <a:pos x="968" y="910"/>
                </a:cxn>
                <a:cxn ang="0">
                  <a:pos x="906" y="970"/>
                </a:cxn>
                <a:cxn ang="0">
                  <a:pos x="854" y="1038"/>
                </a:cxn>
                <a:cxn ang="0">
                  <a:pos x="808" y="1110"/>
                </a:cxn>
                <a:cxn ang="0">
                  <a:pos x="772" y="1190"/>
                </a:cxn>
                <a:cxn ang="0">
                  <a:pos x="746" y="1274"/>
                </a:cxn>
                <a:cxn ang="0">
                  <a:pos x="730" y="1360"/>
                </a:cxn>
                <a:cxn ang="0">
                  <a:pos x="724" y="1452"/>
                </a:cxn>
                <a:cxn ang="0">
                  <a:pos x="0" y="1452"/>
                </a:cxn>
                <a:cxn ang="0">
                  <a:pos x="0" y="1452"/>
                </a:cxn>
              </a:cxnLst>
              <a:rect l="0" t="0" r="r" b="b"/>
              <a:pathLst>
                <a:path w="1448" h="1452">
                  <a:moveTo>
                    <a:pt x="0" y="1452"/>
                  </a:moveTo>
                  <a:lnTo>
                    <a:pt x="6" y="1320"/>
                  </a:lnTo>
                  <a:lnTo>
                    <a:pt x="24" y="1190"/>
                  </a:lnTo>
                  <a:lnTo>
                    <a:pt x="52" y="1066"/>
                  </a:lnTo>
                  <a:lnTo>
                    <a:pt x="90" y="946"/>
                  </a:lnTo>
                  <a:lnTo>
                    <a:pt x="140" y="830"/>
                  </a:lnTo>
                  <a:lnTo>
                    <a:pt x="198" y="718"/>
                  </a:lnTo>
                  <a:lnTo>
                    <a:pt x="264" y="614"/>
                  </a:lnTo>
                  <a:lnTo>
                    <a:pt x="340" y="516"/>
                  </a:lnTo>
                  <a:lnTo>
                    <a:pt x="424" y="424"/>
                  </a:lnTo>
                  <a:lnTo>
                    <a:pt x="516" y="342"/>
                  </a:lnTo>
                  <a:lnTo>
                    <a:pt x="612" y="266"/>
                  </a:lnTo>
                  <a:lnTo>
                    <a:pt x="718" y="198"/>
                  </a:lnTo>
                  <a:lnTo>
                    <a:pt x="828" y="140"/>
                  </a:lnTo>
                  <a:lnTo>
                    <a:pt x="942" y="90"/>
                  </a:lnTo>
                  <a:lnTo>
                    <a:pt x="1064" y="52"/>
                  </a:lnTo>
                  <a:lnTo>
                    <a:pt x="1188" y="22"/>
                  </a:lnTo>
                  <a:lnTo>
                    <a:pt x="1316" y="6"/>
                  </a:lnTo>
                  <a:lnTo>
                    <a:pt x="1448" y="0"/>
                  </a:lnTo>
                  <a:lnTo>
                    <a:pt x="1448" y="726"/>
                  </a:lnTo>
                  <a:lnTo>
                    <a:pt x="1358" y="732"/>
                  </a:lnTo>
                  <a:lnTo>
                    <a:pt x="1270" y="748"/>
                  </a:lnTo>
                  <a:lnTo>
                    <a:pt x="1186" y="774"/>
                  </a:lnTo>
                  <a:lnTo>
                    <a:pt x="1108" y="810"/>
                  </a:lnTo>
                  <a:lnTo>
                    <a:pt x="1034" y="856"/>
                  </a:lnTo>
                  <a:lnTo>
                    <a:pt x="968" y="910"/>
                  </a:lnTo>
                  <a:lnTo>
                    <a:pt x="906" y="970"/>
                  </a:lnTo>
                  <a:lnTo>
                    <a:pt x="854" y="1038"/>
                  </a:lnTo>
                  <a:lnTo>
                    <a:pt x="808" y="1110"/>
                  </a:lnTo>
                  <a:lnTo>
                    <a:pt x="772" y="1190"/>
                  </a:lnTo>
                  <a:lnTo>
                    <a:pt x="746" y="1274"/>
                  </a:lnTo>
                  <a:lnTo>
                    <a:pt x="730" y="1360"/>
                  </a:lnTo>
                  <a:lnTo>
                    <a:pt x="724" y="1452"/>
                  </a:lnTo>
                  <a:lnTo>
                    <a:pt x="0" y="1452"/>
                  </a:lnTo>
                  <a:lnTo>
                    <a:pt x="0" y="1452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23566" name="AutoShape 16"/>
            <p:cNvSpPr>
              <a:spLocks noChangeArrowheads="1"/>
            </p:cNvSpPr>
            <p:nvPr/>
          </p:nvSpPr>
          <p:spPr bwMode="gray">
            <a:xfrm rot="-5400000">
              <a:off x="2294" y="1159"/>
              <a:ext cx="766" cy="500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</p:grpSp>
      <p:sp>
        <p:nvSpPr>
          <p:cNvPr id="67601" name="AutoShape 17"/>
          <p:cNvSpPr>
            <a:spLocks noChangeArrowheads="1"/>
          </p:cNvSpPr>
          <p:nvPr/>
        </p:nvSpPr>
        <p:spPr bwMode="auto">
          <a:xfrm>
            <a:off x="3346450" y="5157788"/>
            <a:ext cx="2160588" cy="503237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>
                <a:solidFill>
                  <a:srgbClr val="FFFFFF"/>
                </a:solidFill>
                <a:latin typeface="Verdana" pitchFamily="34" charset="0"/>
                <a:ea typeface="Gulim" pitchFamily="34" charset="-127"/>
              </a:rPr>
              <a:t>Text in here</a:t>
            </a:r>
            <a:endParaRPr lang="ko-KR" altLang="en-US">
              <a:solidFill>
                <a:srgbClr val="FFFFFF"/>
              </a:solidFill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23563" name="AutoShape 18"/>
          <p:cNvSpPr>
            <a:spLocks noChangeArrowheads="1"/>
          </p:cNvSpPr>
          <p:nvPr/>
        </p:nvSpPr>
        <p:spPr bwMode="gray">
          <a:xfrm rot="1800000">
            <a:off x="4765675" y="3394075"/>
            <a:ext cx="1231900" cy="782638"/>
          </a:xfrm>
          <a:prstGeom prst="triangle">
            <a:avLst>
              <a:gd name="adj" fmla="val 50000"/>
            </a:avLst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smtClean="0"/>
              <a:t>環節圖</a:t>
            </a:r>
          </a:p>
        </p:txBody>
      </p:sp>
      <p:sp>
        <p:nvSpPr>
          <p:cNvPr id="68611" name="Freeform 3"/>
          <p:cNvSpPr>
            <a:spLocks/>
          </p:cNvSpPr>
          <p:nvPr/>
        </p:nvSpPr>
        <p:spPr bwMode="gray">
          <a:xfrm>
            <a:off x="2635250" y="3133725"/>
            <a:ext cx="1447800" cy="1954213"/>
          </a:xfrm>
          <a:custGeom>
            <a:avLst/>
            <a:gdLst/>
            <a:ahLst/>
            <a:cxnLst>
              <a:cxn ang="0">
                <a:pos x="1233" y="343"/>
              </a:cxn>
              <a:cxn ang="0">
                <a:pos x="413" y="1764"/>
              </a:cxn>
              <a:cxn ang="0">
                <a:pos x="0" y="1226"/>
              </a:cxn>
              <a:cxn ang="0">
                <a:pos x="6" y="1098"/>
              </a:cxn>
              <a:cxn ang="0">
                <a:pos x="638" y="0"/>
              </a:cxn>
              <a:cxn ang="0">
                <a:pos x="1233" y="343"/>
              </a:cxn>
              <a:cxn ang="0">
                <a:pos x="1233" y="343"/>
              </a:cxn>
            </a:cxnLst>
            <a:rect l="0" t="0" r="r" b="b"/>
            <a:pathLst>
              <a:path w="1233" h="1764">
                <a:moveTo>
                  <a:pt x="1233" y="343"/>
                </a:moveTo>
                <a:lnTo>
                  <a:pt x="413" y="1764"/>
                </a:lnTo>
                <a:lnTo>
                  <a:pt x="0" y="1226"/>
                </a:lnTo>
                <a:lnTo>
                  <a:pt x="6" y="1098"/>
                </a:lnTo>
                <a:lnTo>
                  <a:pt x="638" y="0"/>
                </a:lnTo>
                <a:lnTo>
                  <a:pt x="1233" y="343"/>
                </a:lnTo>
                <a:lnTo>
                  <a:pt x="1233" y="343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68612" name="Freeform 4"/>
          <p:cNvSpPr>
            <a:spLocks/>
          </p:cNvSpPr>
          <p:nvPr/>
        </p:nvSpPr>
        <p:spPr bwMode="gray">
          <a:xfrm rot="7200000">
            <a:off x="4326732" y="2053431"/>
            <a:ext cx="1365250" cy="2071687"/>
          </a:xfrm>
          <a:custGeom>
            <a:avLst/>
            <a:gdLst/>
            <a:ahLst/>
            <a:cxnLst>
              <a:cxn ang="0">
                <a:pos x="1233" y="343"/>
              </a:cxn>
              <a:cxn ang="0">
                <a:pos x="413" y="1764"/>
              </a:cxn>
              <a:cxn ang="0">
                <a:pos x="0" y="1226"/>
              </a:cxn>
              <a:cxn ang="0">
                <a:pos x="6" y="1098"/>
              </a:cxn>
              <a:cxn ang="0">
                <a:pos x="638" y="0"/>
              </a:cxn>
              <a:cxn ang="0">
                <a:pos x="1233" y="343"/>
              </a:cxn>
              <a:cxn ang="0">
                <a:pos x="1233" y="343"/>
              </a:cxn>
            </a:cxnLst>
            <a:rect l="0" t="0" r="r" b="b"/>
            <a:pathLst>
              <a:path w="1233" h="1764">
                <a:moveTo>
                  <a:pt x="1233" y="343"/>
                </a:moveTo>
                <a:lnTo>
                  <a:pt x="413" y="1764"/>
                </a:lnTo>
                <a:lnTo>
                  <a:pt x="0" y="1226"/>
                </a:lnTo>
                <a:lnTo>
                  <a:pt x="6" y="1098"/>
                </a:lnTo>
                <a:lnTo>
                  <a:pt x="638" y="0"/>
                </a:lnTo>
                <a:lnTo>
                  <a:pt x="1233" y="343"/>
                </a:lnTo>
                <a:lnTo>
                  <a:pt x="1233" y="343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TW" altLang="en-US"/>
          </a:p>
        </p:txBody>
      </p:sp>
      <p:grpSp>
        <p:nvGrpSpPr>
          <p:cNvPr id="24581" name="Group 5"/>
          <p:cNvGrpSpPr>
            <a:grpSpLocks/>
          </p:cNvGrpSpPr>
          <p:nvPr/>
        </p:nvGrpSpPr>
        <p:grpSpPr bwMode="auto">
          <a:xfrm>
            <a:off x="2717800" y="2039938"/>
            <a:ext cx="2349500" cy="2066925"/>
            <a:chOff x="1712" y="1389"/>
            <a:chExt cx="1480" cy="1302"/>
          </a:xfrm>
        </p:grpSpPr>
        <p:sp>
          <p:nvSpPr>
            <p:cNvPr id="24594" name="AutoShape 6"/>
            <p:cNvSpPr>
              <a:spLocks noChangeArrowheads="1"/>
            </p:cNvSpPr>
            <p:nvPr/>
          </p:nvSpPr>
          <p:spPr bwMode="gray">
            <a:xfrm rot="-9000000">
              <a:off x="1712" y="2311"/>
              <a:ext cx="908" cy="380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24595" name="Freeform 7"/>
            <p:cNvSpPr>
              <a:spLocks/>
            </p:cNvSpPr>
            <p:nvPr/>
          </p:nvSpPr>
          <p:spPr bwMode="gray">
            <a:xfrm rot="7200000">
              <a:off x="1961" y="1810"/>
              <a:ext cx="948" cy="508"/>
            </a:xfrm>
            <a:custGeom>
              <a:avLst/>
              <a:gdLst>
                <a:gd name="T0" fmla="*/ 750 w 750"/>
                <a:gd name="T1" fmla="*/ 0 h 378"/>
                <a:gd name="T2" fmla="*/ 0 w 750"/>
                <a:gd name="T3" fmla="*/ 0 h 378"/>
                <a:gd name="T4" fmla="*/ 2 w 750"/>
                <a:gd name="T5" fmla="*/ 194 h 378"/>
                <a:gd name="T6" fmla="*/ 28 w 750"/>
                <a:gd name="T7" fmla="*/ 378 h 378"/>
                <a:gd name="T8" fmla="*/ 750 w 750"/>
                <a:gd name="T9" fmla="*/ 378 h 378"/>
                <a:gd name="T10" fmla="*/ 750 w 750"/>
                <a:gd name="T11" fmla="*/ 0 h 378"/>
                <a:gd name="T12" fmla="*/ 750 w 750"/>
                <a:gd name="T13" fmla="*/ 0 h 3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50"/>
                <a:gd name="T22" fmla="*/ 0 h 378"/>
                <a:gd name="T23" fmla="*/ 750 w 750"/>
                <a:gd name="T24" fmla="*/ 378 h 37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50" h="378">
                  <a:moveTo>
                    <a:pt x="750" y="0"/>
                  </a:moveTo>
                  <a:lnTo>
                    <a:pt x="0" y="0"/>
                  </a:lnTo>
                  <a:lnTo>
                    <a:pt x="2" y="194"/>
                  </a:lnTo>
                  <a:lnTo>
                    <a:pt x="28" y="378"/>
                  </a:lnTo>
                  <a:lnTo>
                    <a:pt x="750" y="378"/>
                  </a:lnTo>
                  <a:lnTo>
                    <a:pt x="75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24596" name="Freeform 8"/>
            <p:cNvSpPr>
              <a:spLocks/>
            </p:cNvSpPr>
            <p:nvPr/>
          </p:nvSpPr>
          <p:spPr bwMode="gray">
            <a:xfrm rot="7200000">
              <a:off x="2637" y="1226"/>
              <a:ext cx="392" cy="718"/>
            </a:xfrm>
            <a:custGeom>
              <a:avLst/>
              <a:gdLst>
                <a:gd name="T0" fmla="*/ 495 w 495"/>
                <a:gd name="T1" fmla="*/ 285 h 971"/>
                <a:gd name="T2" fmla="*/ 495 w 495"/>
                <a:gd name="T3" fmla="*/ 971 h 971"/>
                <a:gd name="T4" fmla="*/ 462 w 495"/>
                <a:gd name="T5" fmla="*/ 964 h 971"/>
                <a:gd name="T6" fmla="*/ 430 w 495"/>
                <a:gd name="T7" fmla="*/ 953 h 971"/>
                <a:gd name="T8" fmla="*/ 401 w 495"/>
                <a:gd name="T9" fmla="*/ 931 h 971"/>
                <a:gd name="T10" fmla="*/ 372 w 495"/>
                <a:gd name="T11" fmla="*/ 898 h 971"/>
                <a:gd name="T12" fmla="*/ 339 w 495"/>
                <a:gd name="T13" fmla="*/ 855 h 971"/>
                <a:gd name="T14" fmla="*/ 306 w 495"/>
                <a:gd name="T15" fmla="*/ 801 h 971"/>
                <a:gd name="T16" fmla="*/ 270 w 495"/>
                <a:gd name="T17" fmla="*/ 732 h 971"/>
                <a:gd name="T18" fmla="*/ 227 w 495"/>
                <a:gd name="T19" fmla="*/ 648 h 971"/>
                <a:gd name="T20" fmla="*/ 183 w 495"/>
                <a:gd name="T21" fmla="*/ 554 h 971"/>
                <a:gd name="T22" fmla="*/ 129 w 495"/>
                <a:gd name="T23" fmla="*/ 438 h 971"/>
                <a:gd name="T24" fmla="*/ 96 w 495"/>
                <a:gd name="T25" fmla="*/ 369 h 971"/>
                <a:gd name="T26" fmla="*/ 29 w 495"/>
                <a:gd name="T27" fmla="*/ 211 h 971"/>
                <a:gd name="T28" fmla="*/ 2 w 495"/>
                <a:gd name="T29" fmla="*/ 127 h 971"/>
                <a:gd name="T30" fmla="*/ 0 w 495"/>
                <a:gd name="T31" fmla="*/ 60 h 971"/>
                <a:gd name="T32" fmla="*/ 15 w 495"/>
                <a:gd name="T33" fmla="*/ 0 h 971"/>
                <a:gd name="T34" fmla="*/ 15 w 495"/>
                <a:gd name="T35" fmla="*/ 43 h 971"/>
                <a:gd name="T36" fmla="*/ 15 w 495"/>
                <a:gd name="T37" fmla="*/ 72 h 971"/>
                <a:gd name="T38" fmla="*/ 15 w 495"/>
                <a:gd name="T39" fmla="*/ 99 h 971"/>
                <a:gd name="T40" fmla="*/ 18 w 495"/>
                <a:gd name="T41" fmla="*/ 126 h 971"/>
                <a:gd name="T42" fmla="*/ 29 w 495"/>
                <a:gd name="T43" fmla="*/ 162 h 971"/>
                <a:gd name="T44" fmla="*/ 53 w 495"/>
                <a:gd name="T45" fmla="*/ 198 h 971"/>
                <a:gd name="T46" fmla="*/ 85 w 495"/>
                <a:gd name="T47" fmla="*/ 231 h 971"/>
                <a:gd name="T48" fmla="*/ 125 w 495"/>
                <a:gd name="T49" fmla="*/ 260 h 971"/>
                <a:gd name="T50" fmla="*/ 180 w 495"/>
                <a:gd name="T51" fmla="*/ 278 h 971"/>
                <a:gd name="T52" fmla="*/ 245 w 495"/>
                <a:gd name="T53" fmla="*/ 282 h 971"/>
                <a:gd name="T54" fmla="*/ 495 w 495"/>
                <a:gd name="T55" fmla="*/ 285 h 97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495"/>
                <a:gd name="T85" fmla="*/ 0 h 971"/>
                <a:gd name="T86" fmla="*/ 495 w 495"/>
                <a:gd name="T87" fmla="*/ 971 h 97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495" h="971">
                  <a:moveTo>
                    <a:pt x="495" y="285"/>
                  </a:moveTo>
                  <a:lnTo>
                    <a:pt x="495" y="971"/>
                  </a:lnTo>
                  <a:lnTo>
                    <a:pt x="462" y="964"/>
                  </a:lnTo>
                  <a:lnTo>
                    <a:pt x="430" y="953"/>
                  </a:lnTo>
                  <a:lnTo>
                    <a:pt x="401" y="931"/>
                  </a:lnTo>
                  <a:lnTo>
                    <a:pt x="372" y="898"/>
                  </a:lnTo>
                  <a:lnTo>
                    <a:pt x="339" y="855"/>
                  </a:lnTo>
                  <a:lnTo>
                    <a:pt x="306" y="801"/>
                  </a:lnTo>
                  <a:lnTo>
                    <a:pt x="270" y="732"/>
                  </a:lnTo>
                  <a:lnTo>
                    <a:pt x="227" y="648"/>
                  </a:lnTo>
                  <a:lnTo>
                    <a:pt x="183" y="554"/>
                  </a:lnTo>
                  <a:lnTo>
                    <a:pt x="129" y="438"/>
                  </a:lnTo>
                  <a:lnTo>
                    <a:pt x="96" y="369"/>
                  </a:lnTo>
                  <a:lnTo>
                    <a:pt x="29" y="211"/>
                  </a:lnTo>
                  <a:lnTo>
                    <a:pt x="2" y="127"/>
                  </a:lnTo>
                  <a:lnTo>
                    <a:pt x="0" y="60"/>
                  </a:lnTo>
                  <a:lnTo>
                    <a:pt x="15" y="0"/>
                  </a:lnTo>
                  <a:lnTo>
                    <a:pt x="15" y="43"/>
                  </a:lnTo>
                  <a:lnTo>
                    <a:pt x="15" y="72"/>
                  </a:lnTo>
                  <a:lnTo>
                    <a:pt x="15" y="99"/>
                  </a:lnTo>
                  <a:lnTo>
                    <a:pt x="18" y="126"/>
                  </a:lnTo>
                  <a:lnTo>
                    <a:pt x="29" y="162"/>
                  </a:lnTo>
                  <a:lnTo>
                    <a:pt x="53" y="198"/>
                  </a:lnTo>
                  <a:lnTo>
                    <a:pt x="85" y="231"/>
                  </a:lnTo>
                  <a:lnTo>
                    <a:pt x="125" y="260"/>
                  </a:lnTo>
                  <a:lnTo>
                    <a:pt x="180" y="278"/>
                  </a:lnTo>
                  <a:lnTo>
                    <a:pt x="245" y="282"/>
                  </a:lnTo>
                  <a:lnTo>
                    <a:pt x="495" y="28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</p:grpSp>
      <p:sp>
        <p:nvSpPr>
          <p:cNvPr id="68617" name="Freeform 9"/>
          <p:cNvSpPr>
            <a:spLocks/>
          </p:cNvSpPr>
          <p:nvPr/>
        </p:nvSpPr>
        <p:spPr bwMode="gray">
          <a:xfrm rot="14400000">
            <a:off x="4441032" y="3907631"/>
            <a:ext cx="1365250" cy="2071687"/>
          </a:xfrm>
          <a:custGeom>
            <a:avLst/>
            <a:gdLst/>
            <a:ahLst/>
            <a:cxnLst>
              <a:cxn ang="0">
                <a:pos x="1233" y="343"/>
              </a:cxn>
              <a:cxn ang="0">
                <a:pos x="413" y="1764"/>
              </a:cxn>
              <a:cxn ang="0">
                <a:pos x="0" y="1226"/>
              </a:cxn>
              <a:cxn ang="0">
                <a:pos x="6" y="1098"/>
              </a:cxn>
              <a:cxn ang="0">
                <a:pos x="638" y="0"/>
              </a:cxn>
              <a:cxn ang="0">
                <a:pos x="1233" y="343"/>
              </a:cxn>
              <a:cxn ang="0">
                <a:pos x="1233" y="343"/>
              </a:cxn>
            </a:cxnLst>
            <a:rect l="0" t="0" r="r" b="b"/>
            <a:pathLst>
              <a:path w="1233" h="1764">
                <a:moveTo>
                  <a:pt x="1233" y="343"/>
                </a:moveTo>
                <a:lnTo>
                  <a:pt x="413" y="1764"/>
                </a:lnTo>
                <a:lnTo>
                  <a:pt x="0" y="1226"/>
                </a:lnTo>
                <a:lnTo>
                  <a:pt x="6" y="1098"/>
                </a:lnTo>
                <a:lnTo>
                  <a:pt x="638" y="0"/>
                </a:lnTo>
                <a:lnTo>
                  <a:pt x="1233" y="343"/>
                </a:lnTo>
                <a:lnTo>
                  <a:pt x="1233" y="343"/>
                </a:lnTo>
                <a:close/>
              </a:path>
            </a:pathLst>
          </a:cu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TW" altLang="en-US"/>
          </a:p>
        </p:txBody>
      </p:sp>
      <p:grpSp>
        <p:nvGrpSpPr>
          <p:cNvPr id="24583" name="Group 10"/>
          <p:cNvGrpSpPr>
            <a:grpSpLocks/>
          </p:cNvGrpSpPr>
          <p:nvPr/>
        </p:nvGrpSpPr>
        <p:grpSpPr bwMode="auto">
          <a:xfrm>
            <a:off x="4530725" y="3003550"/>
            <a:ext cx="2057400" cy="2192338"/>
            <a:chOff x="2854" y="1996"/>
            <a:chExt cx="1296" cy="1381"/>
          </a:xfrm>
        </p:grpSpPr>
        <p:sp>
          <p:nvSpPr>
            <p:cNvPr id="24591" name="AutoShape 11"/>
            <p:cNvSpPr>
              <a:spLocks noChangeArrowheads="1"/>
            </p:cNvSpPr>
            <p:nvPr/>
          </p:nvSpPr>
          <p:spPr bwMode="gray">
            <a:xfrm rot="-1800000">
              <a:off x="2854" y="1996"/>
              <a:ext cx="906" cy="380"/>
            </a:xfrm>
            <a:prstGeom prst="triangle">
              <a:avLst>
                <a:gd name="adj" fmla="val 50000"/>
              </a:avLst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24592" name="Freeform 12"/>
            <p:cNvSpPr>
              <a:spLocks/>
            </p:cNvSpPr>
            <p:nvPr/>
          </p:nvSpPr>
          <p:spPr bwMode="gray">
            <a:xfrm rot="-7200000">
              <a:off x="3102" y="2371"/>
              <a:ext cx="948" cy="507"/>
            </a:xfrm>
            <a:custGeom>
              <a:avLst/>
              <a:gdLst>
                <a:gd name="T0" fmla="*/ 750 w 750"/>
                <a:gd name="T1" fmla="*/ 0 h 378"/>
                <a:gd name="T2" fmla="*/ 0 w 750"/>
                <a:gd name="T3" fmla="*/ 0 h 378"/>
                <a:gd name="T4" fmla="*/ 2 w 750"/>
                <a:gd name="T5" fmla="*/ 194 h 378"/>
                <a:gd name="T6" fmla="*/ 28 w 750"/>
                <a:gd name="T7" fmla="*/ 378 h 378"/>
                <a:gd name="T8" fmla="*/ 750 w 750"/>
                <a:gd name="T9" fmla="*/ 378 h 378"/>
                <a:gd name="T10" fmla="*/ 750 w 750"/>
                <a:gd name="T11" fmla="*/ 0 h 378"/>
                <a:gd name="T12" fmla="*/ 750 w 750"/>
                <a:gd name="T13" fmla="*/ 0 h 3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50"/>
                <a:gd name="T22" fmla="*/ 0 h 378"/>
                <a:gd name="T23" fmla="*/ 750 w 750"/>
                <a:gd name="T24" fmla="*/ 378 h 37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50" h="378">
                  <a:moveTo>
                    <a:pt x="750" y="0"/>
                  </a:moveTo>
                  <a:lnTo>
                    <a:pt x="0" y="0"/>
                  </a:lnTo>
                  <a:lnTo>
                    <a:pt x="2" y="194"/>
                  </a:lnTo>
                  <a:lnTo>
                    <a:pt x="28" y="378"/>
                  </a:lnTo>
                  <a:lnTo>
                    <a:pt x="750" y="378"/>
                  </a:lnTo>
                  <a:lnTo>
                    <a:pt x="75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24593" name="Freeform 13"/>
            <p:cNvSpPr>
              <a:spLocks/>
            </p:cNvSpPr>
            <p:nvPr/>
          </p:nvSpPr>
          <p:spPr bwMode="gray">
            <a:xfrm rot="-7200000">
              <a:off x="3618" y="2845"/>
              <a:ext cx="346" cy="718"/>
            </a:xfrm>
            <a:custGeom>
              <a:avLst/>
              <a:gdLst>
                <a:gd name="T0" fmla="*/ 495 w 495"/>
                <a:gd name="T1" fmla="*/ 285 h 971"/>
                <a:gd name="T2" fmla="*/ 495 w 495"/>
                <a:gd name="T3" fmla="*/ 971 h 971"/>
                <a:gd name="T4" fmla="*/ 462 w 495"/>
                <a:gd name="T5" fmla="*/ 964 h 971"/>
                <a:gd name="T6" fmla="*/ 430 w 495"/>
                <a:gd name="T7" fmla="*/ 953 h 971"/>
                <a:gd name="T8" fmla="*/ 401 w 495"/>
                <a:gd name="T9" fmla="*/ 931 h 971"/>
                <a:gd name="T10" fmla="*/ 372 w 495"/>
                <a:gd name="T11" fmla="*/ 898 h 971"/>
                <a:gd name="T12" fmla="*/ 339 w 495"/>
                <a:gd name="T13" fmla="*/ 855 h 971"/>
                <a:gd name="T14" fmla="*/ 306 w 495"/>
                <a:gd name="T15" fmla="*/ 801 h 971"/>
                <a:gd name="T16" fmla="*/ 270 w 495"/>
                <a:gd name="T17" fmla="*/ 732 h 971"/>
                <a:gd name="T18" fmla="*/ 227 w 495"/>
                <a:gd name="T19" fmla="*/ 648 h 971"/>
                <a:gd name="T20" fmla="*/ 183 w 495"/>
                <a:gd name="T21" fmla="*/ 554 h 971"/>
                <a:gd name="T22" fmla="*/ 129 w 495"/>
                <a:gd name="T23" fmla="*/ 438 h 971"/>
                <a:gd name="T24" fmla="*/ 96 w 495"/>
                <a:gd name="T25" fmla="*/ 369 h 971"/>
                <a:gd name="T26" fmla="*/ 29 w 495"/>
                <a:gd name="T27" fmla="*/ 211 h 971"/>
                <a:gd name="T28" fmla="*/ 2 w 495"/>
                <a:gd name="T29" fmla="*/ 127 h 971"/>
                <a:gd name="T30" fmla="*/ 0 w 495"/>
                <a:gd name="T31" fmla="*/ 60 h 971"/>
                <a:gd name="T32" fmla="*/ 15 w 495"/>
                <a:gd name="T33" fmla="*/ 0 h 971"/>
                <a:gd name="T34" fmla="*/ 15 w 495"/>
                <a:gd name="T35" fmla="*/ 43 h 971"/>
                <a:gd name="T36" fmla="*/ 15 w 495"/>
                <a:gd name="T37" fmla="*/ 72 h 971"/>
                <a:gd name="T38" fmla="*/ 15 w 495"/>
                <a:gd name="T39" fmla="*/ 99 h 971"/>
                <a:gd name="T40" fmla="*/ 18 w 495"/>
                <a:gd name="T41" fmla="*/ 126 h 971"/>
                <a:gd name="T42" fmla="*/ 29 w 495"/>
                <a:gd name="T43" fmla="*/ 162 h 971"/>
                <a:gd name="T44" fmla="*/ 53 w 495"/>
                <a:gd name="T45" fmla="*/ 198 h 971"/>
                <a:gd name="T46" fmla="*/ 85 w 495"/>
                <a:gd name="T47" fmla="*/ 231 h 971"/>
                <a:gd name="T48" fmla="*/ 125 w 495"/>
                <a:gd name="T49" fmla="*/ 260 h 971"/>
                <a:gd name="T50" fmla="*/ 180 w 495"/>
                <a:gd name="T51" fmla="*/ 278 h 971"/>
                <a:gd name="T52" fmla="*/ 245 w 495"/>
                <a:gd name="T53" fmla="*/ 282 h 971"/>
                <a:gd name="T54" fmla="*/ 495 w 495"/>
                <a:gd name="T55" fmla="*/ 285 h 97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495"/>
                <a:gd name="T85" fmla="*/ 0 h 971"/>
                <a:gd name="T86" fmla="*/ 495 w 495"/>
                <a:gd name="T87" fmla="*/ 971 h 97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495" h="971">
                  <a:moveTo>
                    <a:pt x="495" y="285"/>
                  </a:moveTo>
                  <a:lnTo>
                    <a:pt x="495" y="971"/>
                  </a:lnTo>
                  <a:lnTo>
                    <a:pt x="462" y="964"/>
                  </a:lnTo>
                  <a:lnTo>
                    <a:pt x="430" y="953"/>
                  </a:lnTo>
                  <a:lnTo>
                    <a:pt x="401" y="931"/>
                  </a:lnTo>
                  <a:lnTo>
                    <a:pt x="372" y="898"/>
                  </a:lnTo>
                  <a:lnTo>
                    <a:pt x="339" y="855"/>
                  </a:lnTo>
                  <a:lnTo>
                    <a:pt x="306" y="801"/>
                  </a:lnTo>
                  <a:lnTo>
                    <a:pt x="270" y="732"/>
                  </a:lnTo>
                  <a:lnTo>
                    <a:pt x="227" y="648"/>
                  </a:lnTo>
                  <a:lnTo>
                    <a:pt x="183" y="554"/>
                  </a:lnTo>
                  <a:lnTo>
                    <a:pt x="129" y="438"/>
                  </a:lnTo>
                  <a:lnTo>
                    <a:pt x="96" y="369"/>
                  </a:lnTo>
                  <a:lnTo>
                    <a:pt x="29" y="211"/>
                  </a:lnTo>
                  <a:lnTo>
                    <a:pt x="2" y="127"/>
                  </a:lnTo>
                  <a:lnTo>
                    <a:pt x="0" y="60"/>
                  </a:lnTo>
                  <a:lnTo>
                    <a:pt x="15" y="0"/>
                  </a:lnTo>
                  <a:lnTo>
                    <a:pt x="15" y="43"/>
                  </a:lnTo>
                  <a:lnTo>
                    <a:pt x="15" y="72"/>
                  </a:lnTo>
                  <a:lnTo>
                    <a:pt x="15" y="99"/>
                  </a:lnTo>
                  <a:lnTo>
                    <a:pt x="18" y="126"/>
                  </a:lnTo>
                  <a:lnTo>
                    <a:pt x="29" y="162"/>
                  </a:lnTo>
                  <a:lnTo>
                    <a:pt x="53" y="198"/>
                  </a:lnTo>
                  <a:lnTo>
                    <a:pt x="85" y="231"/>
                  </a:lnTo>
                  <a:lnTo>
                    <a:pt x="125" y="260"/>
                  </a:lnTo>
                  <a:lnTo>
                    <a:pt x="180" y="278"/>
                  </a:lnTo>
                  <a:lnTo>
                    <a:pt x="245" y="282"/>
                  </a:lnTo>
                  <a:lnTo>
                    <a:pt x="495" y="285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</p:grpSp>
      <p:grpSp>
        <p:nvGrpSpPr>
          <p:cNvPr id="24584" name="Group 14"/>
          <p:cNvGrpSpPr>
            <a:grpSpLocks/>
          </p:cNvGrpSpPr>
          <p:nvPr/>
        </p:nvGrpSpPr>
        <p:grpSpPr bwMode="auto">
          <a:xfrm>
            <a:off x="2627313" y="4338638"/>
            <a:ext cx="2493962" cy="1395412"/>
            <a:chOff x="1655" y="2837"/>
            <a:chExt cx="1571" cy="879"/>
          </a:xfrm>
        </p:grpSpPr>
        <p:sp>
          <p:nvSpPr>
            <p:cNvPr id="24588" name="Freeform 15"/>
            <p:cNvSpPr>
              <a:spLocks/>
            </p:cNvSpPr>
            <p:nvPr/>
          </p:nvSpPr>
          <p:spPr bwMode="gray">
            <a:xfrm>
              <a:off x="1655" y="2837"/>
              <a:ext cx="366" cy="692"/>
            </a:xfrm>
            <a:custGeom>
              <a:avLst/>
              <a:gdLst>
                <a:gd name="T0" fmla="*/ 495 w 495"/>
                <a:gd name="T1" fmla="*/ 285 h 971"/>
                <a:gd name="T2" fmla="*/ 495 w 495"/>
                <a:gd name="T3" fmla="*/ 971 h 971"/>
                <a:gd name="T4" fmla="*/ 462 w 495"/>
                <a:gd name="T5" fmla="*/ 964 h 971"/>
                <a:gd name="T6" fmla="*/ 430 w 495"/>
                <a:gd name="T7" fmla="*/ 953 h 971"/>
                <a:gd name="T8" fmla="*/ 401 w 495"/>
                <a:gd name="T9" fmla="*/ 931 h 971"/>
                <a:gd name="T10" fmla="*/ 372 w 495"/>
                <a:gd name="T11" fmla="*/ 898 h 971"/>
                <a:gd name="T12" fmla="*/ 339 w 495"/>
                <a:gd name="T13" fmla="*/ 855 h 971"/>
                <a:gd name="T14" fmla="*/ 306 w 495"/>
                <a:gd name="T15" fmla="*/ 801 h 971"/>
                <a:gd name="T16" fmla="*/ 270 w 495"/>
                <a:gd name="T17" fmla="*/ 732 h 971"/>
                <a:gd name="T18" fmla="*/ 227 w 495"/>
                <a:gd name="T19" fmla="*/ 648 h 971"/>
                <a:gd name="T20" fmla="*/ 183 w 495"/>
                <a:gd name="T21" fmla="*/ 554 h 971"/>
                <a:gd name="T22" fmla="*/ 129 w 495"/>
                <a:gd name="T23" fmla="*/ 438 h 971"/>
                <a:gd name="T24" fmla="*/ 96 w 495"/>
                <a:gd name="T25" fmla="*/ 369 h 971"/>
                <a:gd name="T26" fmla="*/ 29 w 495"/>
                <a:gd name="T27" fmla="*/ 211 h 971"/>
                <a:gd name="T28" fmla="*/ 2 w 495"/>
                <a:gd name="T29" fmla="*/ 127 h 971"/>
                <a:gd name="T30" fmla="*/ 0 w 495"/>
                <a:gd name="T31" fmla="*/ 60 h 971"/>
                <a:gd name="T32" fmla="*/ 15 w 495"/>
                <a:gd name="T33" fmla="*/ 0 h 971"/>
                <a:gd name="T34" fmla="*/ 15 w 495"/>
                <a:gd name="T35" fmla="*/ 43 h 971"/>
                <a:gd name="T36" fmla="*/ 15 w 495"/>
                <a:gd name="T37" fmla="*/ 72 h 971"/>
                <a:gd name="T38" fmla="*/ 15 w 495"/>
                <a:gd name="T39" fmla="*/ 99 h 971"/>
                <a:gd name="T40" fmla="*/ 18 w 495"/>
                <a:gd name="T41" fmla="*/ 126 h 971"/>
                <a:gd name="T42" fmla="*/ 29 w 495"/>
                <a:gd name="T43" fmla="*/ 162 h 971"/>
                <a:gd name="T44" fmla="*/ 53 w 495"/>
                <a:gd name="T45" fmla="*/ 198 h 971"/>
                <a:gd name="T46" fmla="*/ 85 w 495"/>
                <a:gd name="T47" fmla="*/ 231 h 971"/>
                <a:gd name="T48" fmla="*/ 125 w 495"/>
                <a:gd name="T49" fmla="*/ 260 h 971"/>
                <a:gd name="T50" fmla="*/ 180 w 495"/>
                <a:gd name="T51" fmla="*/ 278 h 971"/>
                <a:gd name="T52" fmla="*/ 245 w 495"/>
                <a:gd name="T53" fmla="*/ 282 h 971"/>
                <a:gd name="T54" fmla="*/ 495 w 495"/>
                <a:gd name="T55" fmla="*/ 285 h 97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495"/>
                <a:gd name="T85" fmla="*/ 0 h 971"/>
                <a:gd name="T86" fmla="*/ 495 w 495"/>
                <a:gd name="T87" fmla="*/ 971 h 97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495" h="971">
                  <a:moveTo>
                    <a:pt x="495" y="285"/>
                  </a:moveTo>
                  <a:lnTo>
                    <a:pt x="495" y="971"/>
                  </a:lnTo>
                  <a:lnTo>
                    <a:pt x="462" y="964"/>
                  </a:lnTo>
                  <a:lnTo>
                    <a:pt x="430" y="953"/>
                  </a:lnTo>
                  <a:lnTo>
                    <a:pt x="401" y="931"/>
                  </a:lnTo>
                  <a:lnTo>
                    <a:pt x="372" y="898"/>
                  </a:lnTo>
                  <a:lnTo>
                    <a:pt x="339" y="855"/>
                  </a:lnTo>
                  <a:lnTo>
                    <a:pt x="306" y="801"/>
                  </a:lnTo>
                  <a:lnTo>
                    <a:pt x="270" y="732"/>
                  </a:lnTo>
                  <a:lnTo>
                    <a:pt x="227" y="648"/>
                  </a:lnTo>
                  <a:lnTo>
                    <a:pt x="183" y="554"/>
                  </a:lnTo>
                  <a:lnTo>
                    <a:pt x="129" y="438"/>
                  </a:lnTo>
                  <a:lnTo>
                    <a:pt x="96" y="369"/>
                  </a:lnTo>
                  <a:lnTo>
                    <a:pt x="29" y="211"/>
                  </a:lnTo>
                  <a:lnTo>
                    <a:pt x="2" y="127"/>
                  </a:lnTo>
                  <a:lnTo>
                    <a:pt x="0" y="60"/>
                  </a:lnTo>
                  <a:lnTo>
                    <a:pt x="15" y="0"/>
                  </a:lnTo>
                  <a:lnTo>
                    <a:pt x="15" y="43"/>
                  </a:lnTo>
                  <a:lnTo>
                    <a:pt x="15" y="72"/>
                  </a:lnTo>
                  <a:lnTo>
                    <a:pt x="15" y="99"/>
                  </a:lnTo>
                  <a:lnTo>
                    <a:pt x="18" y="126"/>
                  </a:lnTo>
                  <a:lnTo>
                    <a:pt x="29" y="162"/>
                  </a:lnTo>
                  <a:lnTo>
                    <a:pt x="53" y="198"/>
                  </a:lnTo>
                  <a:lnTo>
                    <a:pt x="85" y="231"/>
                  </a:lnTo>
                  <a:lnTo>
                    <a:pt x="125" y="260"/>
                  </a:lnTo>
                  <a:lnTo>
                    <a:pt x="180" y="278"/>
                  </a:lnTo>
                  <a:lnTo>
                    <a:pt x="245" y="282"/>
                  </a:lnTo>
                  <a:lnTo>
                    <a:pt x="495" y="285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24589" name="AutoShape 16"/>
            <p:cNvSpPr>
              <a:spLocks noChangeArrowheads="1"/>
            </p:cNvSpPr>
            <p:nvPr/>
          </p:nvSpPr>
          <p:spPr bwMode="gray">
            <a:xfrm rot="5400000">
              <a:off x="2589" y="3078"/>
              <a:ext cx="872" cy="403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24590" name="Freeform 17"/>
            <p:cNvSpPr>
              <a:spLocks/>
            </p:cNvSpPr>
            <p:nvPr/>
          </p:nvSpPr>
          <p:spPr bwMode="gray">
            <a:xfrm>
              <a:off x="1985" y="3040"/>
              <a:ext cx="1005" cy="489"/>
            </a:xfrm>
            <a:custGeom>
              <a:avLst/>
              <a:gdLst>
                <a:gd name="T0" fmla="*/ 750 w 750"/>
                <a:gd name="T1" fmla="*/ 0 h 378"/>
                <a:gd name="T2" fmla="*/ 0 w 750"/>
                <a:gd name="T3" fmla="*/ 0 h 378"/>
                <a:gd name="T4" fmla="*/ 2 w 750"/>
                <a:gd name="T5" fmla="*/ 194 h 378"/>
                <a:gd name="T6" fmla="*/ 28 w 750"/>
                <a:gd name="T7" fmla="*/ 378 h 378"/>
                <a:gd name="T8" fmla="*/ 750 w 750"/>
                <a:gd name="T9" fmla="*/ 378 h 378"/>
                <a:gd name="T10" fmla="*/ 750 w 750"/>
                <a:gd name="T11" fmla="*/ 0 h 378"/>
                <a:gd name="T12" fmla="*/ 750 w 750"/>
                <a:gd name="T13" fmla="*/ 0 h 3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50"/>
                <a:gd name="T22" fmla="*/ 0 h 378"/>
                <a:gd name="T23" fmla="*/ 750 w 750"/>
                <a:gd name="T24" fmla="*/ 378 h 37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50" h="378">
                  <a:moveTo>
                    <a:pt x="750" y="0"/>
                  </a:moveTo>
                  <a:lnTo>
                    <a:pt x="0" y="0"/>
                  </a:lnTo>
                  <a:lnTo>
                    <a:pt x="2" y="194"/>
                  </a:lnTo>
                  <a:lnTo>
                    <a:pt x="28" y="378"/>
                  </a:lnTo>
                  <a:lnTo>
                    <a:pt x="750" y="378"/>
                  </a:lnTo>
                  <a:lnTo>
                    <a:pt x="750" y="0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</p:grpSp>
      <p:sp>
        <p:nvSpPr>
          <p:cNvPr id="24585" name="Text Box 18"/>
          <p:cNvSpPr txBox="1">
            <a:spLocks noChangeArrowheads="1"/>
          </p:cNvSpPr>
          <p:nvPr/>
        </p:nvSpPr>
        <p:spPr bwMode="gray">
          <a:xfrm>
            <a:off x="755650" y="4848225"/>
            <a:ext cx="1962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r>
              <a:rPr lang="en-US" altLang="ko-KR" sz="2000" b="1">
                <a:solidFill>
                  <a:schemeClr val="bg2"/>
                </a:solidFill>
                <a:latin typeface="Arial" panose="020B0604020202020204" pitchFamily="34" charset="0"/>
                <a:ea typeface="Gulim" pitchFamily="34" charset="-127"/>
              </a:rPr>
              <a:t>Your Text here</a:t>
            </a:r>
          </a:p>
        </p:txBody>
      </p:sp>
      <p:sp>
        <p:nvSpPr>
          <p:cNvPr id="24586" name="Text Box 19"/>
          <p:cNvSpPr txBox="1">
            <a:spLocks noChangeArrowheads="1"/>
          </p:cNvSpPr>
          <p:nvPr/>
        </p:nvSpPr>
        <p:spPr bwMode="gray">
          <a:xfrm>
            <a:off x="6300788" y="4848225"/>
            <a:ext cx="1962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ko-KR" sz="2000" b="1">
                <a:solidFill>
                  <a:schemeClr val="bg2"/>
                </a:solidFill>
                <a:latin typeface="Arial" panose="020B0604020202020204" pitchFamily="34" charset="0"/>
                <a:ea typeface="Gulim" pitchFamily="34" charset="-127"/>
              </a:rPr>
              <a:t>Your Text here</a:t>
            </a:r>
          </a:p>
        </p:txBody>
      </p:sp>
      <p:sp>
        <p:nvSpPr>
          <p:cNvPr id="24587" name="Text Box 20"/>
          <p:cNvSpPr txBox="1">
            <a:spLocks noChangeArrowheads="1"/>
          </p:cNvSpPr>
          <p:nvPr/>
        </p:nvSpPr>
        <p:spPr bwMode="gray">
          <a:xfrm>
            <a:off x="3563938" y="1535113"/>
            <a:ext cx="1962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ko-KR" sz="2000" b="1">
                <a:solidFill>
                  <a:schemeClr val="bg2"/>
                </a:solidFill>
                <a:latin typeface="Arial" panose="020B0604020202020204" pitchFamily="34" charset="0"/>
                <a:ea typeface="Gulim" pitchFamily="34" charset="-127"/>
              </a:rPr>
              <a:t>Your Text here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Freeform 2"/>
          <p:cNvSpPr>
            <a:spLocks noEditPoints="1"/>
          </p:cNvSpPr>
          <p:nvPr/>
        </p:nvSpPr>
        <p:spPr bwMode="gray">
          <a:xfrm flipH="1">
            <a:off x="4787900" y="2595563"/>
            <a:ext cx="3168650" cy="2895600"/>
          </a:xfrm>
          <a:custGeom>
            <a:avLst/>
            <a:gdLst/>
            <a:ahLst/>
            <a:cxnLst>
              <a:cxn ang="0">
                <a:pos x="1092" y="50"/>
              </a:cxn>
              <a:cxn ang="0">
                <a:pos x="822" y="168"/>
              </a:cxn>
              <a:cxn ang="0">
                <a:pos x="594" y="300"/>
              </a:cxn>
              <a:cxn ang="0">
                <a:pos x="406" y="446"/>
              </a:cxn>
              <a:cxn ang="0">
                <a:pos x="254" y="604"/>
              </a:cxn>
              <a:cxn ang="0">
                <a:pos x="140" y="772"/>
              </a:cxn>
              <a:cxn ang="0">
                <a:pos x="60" y="944"/>
              </a:cxn>
              <a:cxn ang="0">
                <a:pos x="14" y="1122"/>
              </a:cxn>
              <a:cxn ang="0">
                <a:pos x="0" y="1300"/>
              </a:cxn>
              <a:cxn ang="0">
                <a:pos x="18" y="1476"/>
              </a:cxn>
              <a:cxn ang="0">
                <a:pos x="64" y="1650"/>
              </a:cxn>
              <a:cxn ang="0">
                <a:pos x="138" y="1818"/>
              </a:cxn>
              <a:cxn ang="0">
                <a:pos x="238" y="1978"/>
              </a:cxn>
              <a:cxn ang="0">
                <a:pos x="364" y="2126"/>
              </a:cxn>
              <a:cxn ang="0">
                <a:pos x="512" y="2262"/>
              </a:cxn>
              <a:cxn ang="0">
                <a:pos x="684" y="2382"/>
              </a:cxn>
              <a:cxn ang="0">
                <a:pos x="874" y="2484"/>
              </a:cxn>
              <a:cxn ang="0">
                <a:pos x="1086" y="2564"/>
              </a:cxn>
              <a:cxn ang="0">
                <a:pos x="1314" y="2622"/>
              </a:cxn>
              <a:cxn ang="0">
                <a:pos x="1558" y="2654"/>
              </a:cxn>
              <a:cxn ang="0">
                <a:pos x="1818" y="2658"/>
              </a:cxn>
              <a:cxn ang="0">
                <a:pos x="2090" y="2632"/>
              </a:cxn>
              <a:cxn ang="0">
                <a:pos x="2374" y="2574"/>
              </a:cxn>
              <a:cxn ang="0">
                <a:pos x="2544" y="2912"/>
              </a:cxn>
              <a:cxn ang="0">
                <a:pos x="1868" y="1552"/>
              </a:cxn>
              <a:cxn ang="0">
                <a:pos x="1956" y="1914"/>
              </a:cxn>
              <a:cxn ang="0">
                <a:pos x="1788" y="1936"/>
              </a:cxn>
              <a:cxn ang="0">
                <a:pos x="1616" y="1934"/>
              </a:cxn>
              <a:cxn ang="0">
                <a:pos x="1442" y="1912"/>
              </a:cxn>
              <a:cxn ang="0">
                <a:pos x="1272" y="1872"/>
              </a:cxn>
              <a:cxn ang="0">
                <a:pos x="1108" y="1812"/>
              </a:cxn>
              <a:cxn ang="0">
                <a:pos x="952" y="1736"/>
              </a:cxn>
              <a:cxn ang="0">
                <a:pos x="810" y="1646"/>
              </a:cxn>
              <a:cxn ang="0">
                <a:pos x="684" y="1542"/>
              </a:cxn>
              <a:cxn ang="0">
                <a:pos x="578" y="1428"/>
              </a:cxn>
              <a:cxn ang="0">
                <a:pos x="494" y="1304"/>
              </a:cxn>
              <a:cxn ang="0">
                <a:pos x="438" y="1170"/>
              </a:cxn>
              <a:cxn ang="0">
                <a:pos x="410" y="1032"/>
              </a:cxn>
              <a:cxn ang="0">
                <a:pos x="416" y="888"/>
              </a:cxn>
              <a:cxn ang="0">
                <a:pos x="460" y="742"/>
              </a:cxn>
              <a:cxn ang="0">
                <a:pos x="544" y="592"/>
              </a:cxn>
              <a:cxn ang="0">
                <a:pos x="670" y="444"/>
              </a:cxn>
              <a:cxn ang="0">
                <a:pos x="844" y="298"/>
              </a:cxn>
              <a:cxn ang="0">
                <a:pos x="1070" y="154"/>
              </a:cxn>
              <a:cxn ang="0">
                <a:pos x="1348" y="16"/>
              </a:cxn>
              <a:cxn ang="0">
                <a:pos x="1244" y="0"/>
              </a:cxn>
              <a:cxn ang="0">
                <a:pos x="2820" y="1934"/>
              </a:cxn>
              <a:cxn ang="0">
                <a:pos x="2820" y="1934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tint val="39216"/>
                  <a:invGamma/>
                </a:schemeClr>
              </a:gs>
              <a:gs pos="100000">
                <a:schemeClr val="folHlink"/>
              </a:gs>
            </a:gsLst>
            <a:lin ang="2700000" scaled="1"/>
          </a:gradFill>
          <a:ln w="0">
            <a:noFill/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smtClean="0"/>
              <a:t>圖形運用</a:t>
            </a:r>
          </a:p>
        </p:txBody>
      </p:sp>
      <p:grpSp>
        <p:nvGrpSpPr>
          <p:cNvPr id="25604" name="Group 4"/>
          <p:cNvGrpSpPr>
            <a:grpSpLocks/>
          </p:cNvGrpSpPr>
          <p:nvPr/>
        </p:nvGrpSpPr>
        <p:grpSpPr bwMode="auto">
          <a:xfrm>
            <a:off x="1228725" y="1730375"/>
            <a:ext cx="4062413" cy="3859213"/>
            <a:chOff x="593" y="1298"/>
            <a:chExt cx="2313" cy="2204"/>
          </a:xfrm>
        </p:grpSpPr>
        <p:sp>
          <p:nvSpPr>
            <p:cNvPr id="69637" name="AutoShape 5"/>
            <p:cNvSpPr>
              <a:spLocks noChangeArrowheads="1"/>
            </p:cNvSpPr>
            <p:nvPr/>
          </p:nvSpPr>
          <p:spPr bwMode="gray">
            <a:xfrm rot="16200000">
              <a:off x="2076" y="2023"/>
              <a:ext cx="890" cy="770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 algn="ctr">
              <a:miter lim="800000"/>
              <a:headEnd/>
              <a:tailEnd/>
            </a:ln>
            <a:effectLst/>
            <a:scene3d>
              <a:camera prst="legacyObliqueLeft"/>
              <a:lightRig rig="legacyFlat2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vert="eaVert" wrap="none" anchor="ctr">
              <a:flatTx/>
            </a:bodyPr>
            <a:lstStyle/>
            <a:p>
              <a:pPr algn="ctr">
                <a:defRPr/>
              </a:pPr>
              <a:r>
                <a:rPr lang="en-US" altLang="ko-KR" sz="2000" b="1">
                  <a:solidFill>
                    <a:schemeClr val="bg2"/>
                  </a:solidFill>
                  <a:latin typeface="Arial" charset="0"/>
                  <a:ea typeface="Gulim" pitchFamily="34" charset="-127"/>
                </a:rPr>
                <a:t>Text</a:t>
              </a:r>
            </a:p>
          </p:txBody>
        </p:sp>
        <p:sp>
          <p:nvSpPr>
            <p:cNvPr id="69638" name="AutoShape 6"/>
            <p:cNvSpPr>
              <a:spLocks noChangeArrowheads="1"/>
            </p:cNvSpPr>
            <p:nvPr/>
          </p:nvSpPr>
          <p:spPr bwMode="gray">
            <a:xfrm rot="16200000">
              <a:off x="1687" y="1357"/>
              <a:ext cx="889" cy="771"/>
            </a:xfrm>
            <a:prstGeom prst="hexagon">
              <a:avLst>
                <a:gd name="adj" fmla="val 28826"/>
                <a:gd name="vf" fmla="val 115470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 algn="ctr">
              <a:miter lim="800000"/>
              <a:headEnd/>
              <a:tailEnd/>
            </a:ln>
            <a:effectLst/>
            <a:scene3d>
              <a:camera prst="legacyObliqueLeft"/>
              <a:lightRig rig="legacyFlat2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vert="eaVert" wrap="none" anchor="ctr">
              <a:flatTx/>
            </a:bodyPr>
            <a:lstStyle/>
            <a:p>
              <a:pPr algn="ctr">
                <a:defRPr/>
              </a:pPr>
              <a:r>
                <a:rPr lang="en-US" altLang="ko-KR" sz="2000" b="1">
                  <a:solidFill>
                    <a:schemeClr val="bg2"/>
                  </a:solidFill>
                  <a:latin typeface="Arial" charset="0"/>
                  <a:ea typeface="Gulim" pitchFamily="34" charset="-127"/>
                </a:rPr>
                <a:t>Text</a:t>
              </a:r>
            </a:p>
          </p:txBody>
        </p:sp>
        <p:sp>
          <p:nvSpPr>
            <p:cNvPr id="69639" name="AutoShape 7"/>
            <p:cNvSpPr>
              <a:spLocks noChangeArrowheads="1"/>
            </p:cNvSpPr>
            <p:nvPr/>
          </p:nvSpPr>
          <p:spPr bwMode="gray">
            <a:xfrm rot="16200000">
              <a:off x="1712" y="2672"/>
              <a:ext cx="889" cy="770"/>
            </a:xfrm>
            <a:prstGeom prst="hexagon">
              <a:avLst>
                <a:gd name="adj" fmla="val 28864"/>
                <a:gd name="vf" fmla="val 115470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 algn="ctr">
              <a:miter lim="800000"/>
              <a:headEnd/>
              <a:tailEnd/>
            </a:ln>
            <a:effectLst/>
            <a:scene3d>
              <a:camera prst="legacyObliqueLeft"/>
              <a:lightRig rig="legacyFlat2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vert="eaVert" wrap="none" anchor="ctr">
              <a:flatTx/>
            </a:bodyPr>
            <a:lstStyle/>
            <a:p>
              <a:pPr algn="ctr">
                <a:defRPr/>
              </a:pPr>
              <a:r>
                <a:rPr lang="en-US" altLang="ko-KR" sz="2000" b="1">
                  <a:solidFill>
                    <a:schemeClr val="bg2"/>
                  </a:solidFill>
                  <a:latin typeface="Arial" charset="0"/>
                  <a:ea typeface="Gulim" pitchFamily="34" charset="-127"/>
                </a:rPr>
                <a:t>Text</a:t>
              </a:r>
            </a:p>
          </p:txBody>
        </p:sp>
        <p:sp>
          <p:nvSpPr>
            <p:cNvPr id="69640" name="AutoShape 8"/>
            <p:cNvSpPr>
              <a:spLocks noChangeArrowheads="1"/>
            </p:cNvSpPr>
            <p:nvPr/>
          </p:nvSpPr>
          <p:spPr bwMode="gray">
            <a:xfrm rot="16200000">
              <a:off x="1304" y="2025"/>
              <a:ext cx="888" cy="771"/>
            </a:xfrm>
            <a:prstGeom prst="hexagon">
              <a:avLst>
                <a:gd name="adj" fmla="val 28826"/>
                <a:gd name="vf" fmla="val 115470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 algn="ctr">
              <a:miter lim="800000"/>
              <a:headEnd/>
              <a:tailEnd/>
            </a:ln>
            <a:effectLst/>
            <a:scene3d>
              <a:camera prst="legacyObliqueLeft"/>
              <a:lightRig rig="legacyFlat2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vert="eaVert" wrap="none" anchor="ctr">
              <a:flatTx/>
            </a:bodyPr>
            <a:lstStyle/>
            <a:p>
              <a:pPr algn="ctr">
                <a:defRPr/>
              </a:pPr>
              <a:r>
                <a:rPr lang="en-US" altLang="ko-KR" sz="2400" b="1">
                  <a:solidFill>
                    <a:schemeClr val="bg2"/>
                  </a:solidFill>
                  <a:latin typeface="Arial" charset="0"/>
                  <a:ea typeface="Gulim" pitchFamily="34" charset="-127"/>
                </a:rPr>
                <a:t>Text</a:t>
              </a:r>
            </a:p>
          </p:txBody>
        </p:sp>
        <p:sp>
          <p:nvSpPr>
            <p:cNvPr id="69641" name="AutoShape 9"/>
            <p:cNvSpPr>
              <a:spLocks noChangeArrowheads="1"/>
            </p:cNvSpPr>
            <p:nvPr/>
          </p:nvSpPr>
          <p:spPr bwMode="gray">
            <a:xfrm rot="16200000">
              <a:off x="917" y="1358"/>
              <a:ext cx="889" cy="770"/>
            </a:xfrm>
            <a:prstGeom prst="hexagon">
              <a:avLst>
                <a:gd name="adj" fmla="val 28864"/>
                <a:gd name="vf" fmla="val 11547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 algn="ctr">
              <a:miter lim="800000"/>
              <a:headEnd/>
              <a:tailEnd/>
            </a:ln>
            <a:effectLst/>
            <a:scene3d>
              <a:camera prst="legacyObliqueLeft"/>
              <a:lightRig rig="legacyFlat2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vert="eaVert" wrap="none" anchor="ctr">
              <a:flatTx/>
            </a:bodyPr>
            <a:lstStyle/>
            <a:p>
              <a:pPr algn="ctr">
                <a:defRPr/>
              </a:pPr>
              <a:r>
                <a:rPr lang="en-US" altLang="ko-KR" sz="2000" b="1">
                  <a:solidFill>
                    <a:schemeClr val="bg2"/>
                  </a:solidFill>
                  <a:latin typeface="Arial" charset="0"/>
                  <a:ea typeface="Gulim" pitchFamily="34" charset="-127"/>
                </a:rPr>
                <a:t>Text</a:t>
              </a:r>
            </a:p>
          </p:txBody>
        </p:sp>
        <p:sp>
          <p:nvSpPr>
            <p:cNvPr id="69642" name="AutoShape 10"/>
            <p:cNvSpPr>
              <a:spLocks noChangeArrowheads="1"/>
            </p:cNvSpPr>
            <p:nvPr/>
          </p:nvSpPr>
          <p:spPr bwMode="gray">
            <a:xfrm rot="16200000">
              <a:off x="916" y="2672"/>
              <a:ext cx="889" cy="770"/>
            </a:xfrm>
            <a:prstGeom prst="hexagon">
              <a:avLst>
                <a:gd name="adj" fmla="val 28864"/>
                <a:gd name="vf" fmla="val 11547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 algn="ctr">
              <a:miter lim="800000"/>
              <a:headEnd/>
              <a:tailEnd/>
            </a:ln>
            <a:effectLst/>
            <a:scene3d>
              <a:camera prst="legacyObliqueLeft"/>
              <a:lightRig rig="legacyFlat2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vert="eaVert" wrap="none" anchor="ctr">
              <a:flatTx/>
            </a:bodyPr>
            <a:lstStyle/>
            <a:p>
              <a:pPr algn="ctr">
                <a:defRPr/>
              </a:pPr>
              <a:r>
                <a:rPr lang="en-US" altLang="ko-KR" sz="2000" b="1">
                  <a:solidFill>
                    <a:schemeClr val="bg2"/>
                  </a:solidFill>
                  <a:latin typeface="Arial" charset="0"/>
                  <a:ea typeface="Gulim" pitchFamily="34" charset="-127"/>
                </a:rPr>
                <a:t>Text</a:t>
              </a:r>
            </a:p>
          </p:txBody>
        </p:sp>
        <p:sp>
          <p:nvSpPr>
            <p:cNvPr id="69643" name="AutoShape 11"/>
            <p:cNvSpPr>
              <a:spLocks noChangeArrowheads="1"/>
            </p:cNvSpPr>
            <p:nvPr/>
          </p:nvSpPr>
          <p:spPr bwMode="gray">
            <a:xfrm rot="16200000">
              <a:off x="533" y="2023"/>
              <a:ext cx="890" cy="770"/>
            </a:xfrm>
            <a:prstGeom prst="hexagon">
              <a:avLst>
                <a:gd name="adj" fmla="val 28896"/>
                <a:gd name="vf" fmla="val 115470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 algn="ctr">
              <a:miter lim="800000"/>
              <a:headEnd/>
              <a:tailEnd/>
            </a:ln>
            <a:effectLst/>
            <a:scene3d>
              <a:camera prst="legacyObliqueLeft"/>
              <a:lightRig rig="legacyFlat2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vert="eaVert" wrap="none" anchor="ctr">
              <a:flatTx/>
            </a:bodyPr>
            <a:lstStyle/>
            <a:p>
              <a:pPr algn="ctr">
                <a:defRPr/>
              </a:pPr>
              <a:r>
                <a:rPr lang="en-US" altLang="ko-KR" sz="2000" b="1">
                  <a:solidFill>
                    <a:schemeClr val="bg2"/>
                  </a:solidFill>
                  <a:latin typeface="Arial" charset="0"/>
                  <a:ea typeface="Gulim" pitchFamily="34" charset="-127"/>
                </a:rPr>
                <a:t>Text</a:t>
              </a:r>
            </a:p>
          </p:txBody>
        </p:sp>
      </p:grpSp>
      <p:sp>
        <p:nvSpPr>
          <p:cNvPr id="25605" name="Text Box 12"/>
          <p:cNvSpPr txBox="1">
            <a:spLocks noChangeArrowheads="1"/>
          </p:cNvSpPr>
          <p:nvPr/>
        </p:nvSpPr>
        <p:spPr bwMode="auto">
          <a:xfrm rot="-5400000">
            <a:off x="6040438" y="766763"/>
            <a:ext cx="733425" cy="294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ko-KR" sz="3600" i="1">
                <a:solidFill>
                  <a:schemeClr val="bg2"/>
                </a:solidFill>
                <a:latin typeface="Arial" panose="020B0604020202020204" pitchFamily="34" charset="0"/>
                <a:ea typeface="Gulim" pitchFamily="34" charset="-127"/>
              </a:rPr>
              <a:t>Add title text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AutoShape 2"/>
          <p:cNvSpPr>
            <a:spLocks noChangeArrowheads="1"/>
          </p:cNvSpPr>
          <p:nvPr/>
        </p:nvSpPr>
        <p:spPr bwMode="gray">
          <a:xfrm rot="16200000" flipH="1">
            <a:off x="2257425" y="3101975"/>
            <a:ext cx="647700" cy="431800"/>
          </a:xfrm>
          <a:prstGeom prst="upArrow">
            <a:avLst>
              <a:gd name="adj1" fmla="val 51676"/>
              <a:gd name="adj2" fmla="val 100000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39216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  <p:sp>
        <p:nvSpPr>
          <p:cNvPr id="70659" name="AutoShape 3"/>
          <p:cNvSpPr>
            <a:spLocks noChangeArrowheads="1"/>
          </p:cNvSpPr>
          <p:nvPr/>
        </p:nvSpPr>
        <p:spPr bwMode="gray">
          <a:xfrm rot="5400000" flipH="1">
            <a:off x="6048375" y="3030538"/>
            <a:ext cx="647700" cy="431800"/>
          </a:xfrm>
          <a:prstGeom prst="upArrow">
            <a:avLst>
              <a:gd name="adj1" fmla="val 51676"/>
              <a:gd name="adj2" fmla="val 100000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39216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  <p:sp>
        <p:nvSpPr>
          <p:cNvPr id="70660" name="AutoShape 4"/>
          <p:cNvSpPr>
            <a:spLocks noChangeArrowheads="1"/>
          </p:cNvSpPr>
          <p:nvPr/>
        </p:nvSpPr>
        <p:spPr bwMode="gray">
          <a:xfrm rot="10800000" flipH="1">
            <a:off x="4152900" y="5013325"/>
            <a:ext cx="647700" cy="431800"/>
          </a:xfrm>
          <a:prstGeom prst="upArrow">
            <a:avLst>
              <a:gd name="adj1" fmla="val 51676"/>
              <a:gd name="adj2" fmla="val 100000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39216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smtClean="0"/>
              <a:t>圖形運用</a:t>
            </a:r>
          </a:p>
        </p:txBody>
      </p:sp>
      <p:sp>
        <p:nvSpPr>
          <p:cNvPr id="26630" name="Oval 6"/>
          <p:cNvSpPr>
            <a:spLocks noChangeArrowheads="1"/>
          </p:cNvSpPr>
          <p:nvPr/>
        </p:nvSpPr>
        <p:spPr bwMode="gray">
          <a:xfrm>
            <a:off x="2797175" y="1627188"/>
            <a:ext cx="3386138" cy="3386137"/>
          </a:xfrm>
          <a:prstGeom prst="ellipse">
            <a:avLst/>
          </a:prstGeom>
          <a:gradFill rotWithShape="1">
            <a:gsLst>
              <a:gs pos="0">
                <a:srgbClr val="767676"/>
              </a:gs>
              <a:gs pos="50000">
                <a:srgbClr val="FFFFFF"/>
              </a:gs>
              <a:gs pos="100000">
                <a:srgbClr val="767676"/>
              </a:gs>
            </a:gsLst>
            <a:lin ang="5400000" scaled="1"/>
          </a:gradFill>
          <a:ln w="38100" algn="ctr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  <p:sp>
        <p:nvSpPr>
          <p:cNvPr id="26631" name="Oval 7"/>
          <p:cNvSpPr>
            <a:spLocks noChangeArrowheads="1"/>
          </p:cNvSpPr>
          <p:nvPr/>
        </p:nvSpPr>
        <p:spPr bwMode="gray">
          <a:xfrm>
            <a:off x="3087688" y="1916113"/>
            <a:ext cx="2803525" cy="2803525"/>
          </a:xfrm>
          <a:prstGeom prst="ellipse">
            <a:avLst/>
          </a:prstGeom>
          <a:gradFill rotWithShape="1">
            <a:gsLst>
              <a:gs pos="0">
                <a:srgbClr val="A2A2A2"/>
              </a:gs>
              <a:gs pos="50000">
                <a:srgbClr val="FFFFFF"/>
              </a:gs>
              <a:gs pos="100000">
                <a:srgbClr val="A2A2A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  <p:grpSp>
        <p:nvGrpSpPr>
          <p:cNvPr id="26632" name="Group 8"/>
          <p:cNvGrpSpPr>
            <a:grpSpLocks/>
          </p:cNvGrpSpPr>
          <p:nvPr/>
        </p:nvGrpSpPr>
        <p:grpSpPr bwMode="auto">
          <a:xfrm>
            <a:off x="3516313" y="2346325"/>
            <a:ext cx="1946275" cy="1949450"/>
            <a:chOff x="2200" y="1570"/>
            <a:chExt cx="1496" cy="1496"/>
          </a:xfrm>
        </p:grpSpPr>
        <p:sp>
          <p:nvSpPr>
            <p:cNvPr id="70665" name="Oval 9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70666" name="Oval 10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0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70667" name="Oval 11"/>
            <p:cNvSpPr>
              <a:spLocks noChangeArrowheads="1"/>
            </p:cNvSpPr>
            <p:nvPr/>
          </p:nvSpPr>
          <p:spPr bwMode="gray">
            <a:xfrm>
              <a:off x="2298" y="1667"/>
              <a:ext cx="1301" cy="130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70668" name="Oval 12"/>
            <p:cNvSpPr>
              <a:spLocks noChangeArrowheads="1"/>
            </p:cNvSpPr>
            <p:nvPr/>
          </p:nvSpPr>
          <p:spPr bwMode="gray">
            <a:xfrm>
              <a:off x="2298" y="1667"/>
              <a:ext cx="1301" cy="1301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70669" name="Oval 13"/>
            <p:cNvSpPr>
              <a:spLocks noChangeArrowheads="1"/>
            </p:cNvSpPr>
            <p:nvPr/>
          </p:nvSpPr>
          <p:spPr bwMode="gray">
            <a:xfrm>
              <a:off x="2364" y="1733"/>
              <a:ext cx="1169" cy="117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</p:grpSp>
      <p:sp>
        <p:nvSpPr>
          <p:cNvPr id="70670" name="AutoShape 14"/>
          <p:cNvSpPr>
            <a:spLocks noChangeArrowheads="1"/>
          </p:cNvSpPr>
          <p:nvPr/>
        </p:nvSpPr>
        <p:spPr bwMode="gray">
          <a:xfrm>
            <a:off x="611188" y="3571875"/>
            <a:ext cx="1655762" cy="719138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hlink">
                  <a:gamma/>
                  <a:shade val="66667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66667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ko-KR" sz="1600" b="1">
                <a:solidFill>
                  <a:schemeClr val="bg2"/>
                </a:solidFill>
                <a:latin typeface="Arial" charset="0"/>
                <a:ea typeface="Gulim" pitchFamily="34" charset="-127"/>
              </a:rPr>
              <a:t>Your Text</a:t>
            </a:r>
          </a:p>
        </p:txBody>
      </p:sp>
      <p:sp>
        <p:nvSpPr>
          <p:cNvPr id="70671" name="AutoShape 15"/>
          <p:cNvSpPr>
            <a:spLocks noChangeArrowheads="1"/>
          </p:cNvSpPr>
          <p:nvPr/>
        </p:nvSpPr>
        <p:spPr bwMode="gray">
          <a:xfrm>
            <a:off x="611188" y="2922588"/>
            <a:ext cx="1655762" cy="719137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hlink">
                  <a:gamma/>
                  <a:shade val="66667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66667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ko-KR" sz="1600" b="1">
                <a:solidFill>
                  <a:schemeClr val="bg2"/>
                </a:solidFill>
                <a:latin typeface="Arial" charset="0"/>
                <a:ea typeface="Gulim" pitchFamily="34" charset="-127"/>
              </a:rPr>
              <a:t>Your Text</a:t>
            </a:r>
          </a:p>
        </p:txBody>
      </p:sp>
      <p:sp>
        <p:nvSpPr>
          <p:cNvPr id="70672" name="AutoShape 16"/>
          <p:cNvSpPr>
            <a:spLocks noChangeArrowheads="1"/>
          </p:cNvSpPr>
          <p:nvPr/>
        </p:nvSpPr>
        <p:spPr bwMode="gray">
          <a:xfrm>
            <a:off x="611188" y="2274888"/>
            <a:ext cx="1655762" cy="719137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hlink">
                  <a:gamma/>
                  <a:shade val="66667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66667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ko-KR" sz="1600" b="1">
                <a:solidFill>
                  <a:schemeClr val="bg2"/>
                </a:solidFill>
                <a:latin typeface="Arial" charset="0"/>
                <a:ea typeface="Gulim" pitchFamily="34" charset="-127"/>
              </a:rPr>
              <a:t>Your Text</a:t>
            </a:r>
          </a:p>
        </p:txBody>
      </p:sp>
      <p:sp>
        <p:nvSpPr>
          <p:cNvPr id="26636" name="Text Box 17"/>
          <p:cNvSpPr txBox="1">
            <a:spLocks noChangeArrowheads="1"/>
          </p:cNvSpPr>
          <p:nvPr/>
        </p:nvSpPr>
        <p:spPr bwMode="gray">
          <a:xfrm>
            <a:off x="3848100" y="3067050"/>
            <a:ext cx="1222375" cy="579438"/>
          </a:xfrm>
          <a:prstGeom prst="rect">
            <a:avLst/>
          </a:prstGeom>
          <a:noFill/>
          <a:ln>
            <a:noFill/>
          </a:ln>
          <a:effectLst>
            <a:prstShdw prst="shdw12" dist="76200" dir="108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ko-KR" sz="3200" b="1">
                <a:solidFill>
                  <a:schemeClr val="bg2"/>
                </a:solidFill>
                <a:latin typeface="Arial" panose="020B0604020202020204" pitchFamily="34" charset="0"/>
                <a:ea typeface="Gulim" pitchFamily="34" charset="-127"/>
              </a:rPr>
              <a:t>TEXT</a:t>
            </a:r>
          </a:p>
        </p:txBody>
      </p:sp>
      <p:sp>
        <p:nvSpPr>
          <p:cNvPr id="70674" name="AutoShape 18"/>
          <p:cNvSpPr>
            <a:spLocks noChangeArrowheads="1"/>
          </p:cNvSpPr>
          <p:nvPr/>
        </p:nvSpPr>
        <p:spPr bwMode="gray">
          <a:xfrm>
            <a:off x="6732588" y="3579813"/>
            <a:ext cx="1655762" cy="719137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accent2">
                  <a:gamma/>
                  <a:shade val="66667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66667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ko-KR" sz="1600" b="1">
                <a:solidFill>
                  <a:schemeClr val="bg2"/>
                </a:solidFill>
                <a:latin typeface="Arial" charset="0"/>
                <a:ea typeface="Gulim" pitchFamily="34" charset="-127"/>
              </a:rPr>
              <a:t>Your Text</a:t>
            </a:r>
          </a:p>
        </p:txBody>
      </p:sp>
      <p:sp>
        <p:nvSpPr>
          <p:cNvPr id="70675" name="AutoShape 19"/>
          <p:cNvSpPr>
            <a:spLocks noChangeArrowheads="1"/>
          </p:cNvSpPr>
          <p:nvPr/>
        </p:nvSpPr>
        <p:spPr bwMode="gray">
          <a:xfrm>
            <a:off x="6732588" y="2930525"/>
            <a:ext cx="1655762" cy="719138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accent2">
                  <a:gamma/>
                  <a:shade val="66667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66667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ko-KR" sz="1600" b="1">
                <a:solidFill>
                  <a:schemeClr val="bg2"/>
                </a:solidFill>
                <a:latin typeface="Arial" charset="0"/>
                <a:ea typeface="Gulim" pitchFamily="34" charset="-127"/>
              </a:rPr>
              <a:t>Your Text</a:t>
            </a:r>
          </a:p>
        </p:txBody>
      </p:sp>
      <p:sp>
        <p:nvSpPr>
          <p:cNvPr id="70676" name="AutoShape 20"/>
          <p:cNvSpPr>
            <a:spLocks noChangeArrowheads="1"/>
          </p:cNvSpPr>
          <p:nvPr/>
        </p:nvSpPr>
        <p:spPr bwMode="gray">
          <a:xfrm>
            <a:off x="6732588" y="2282825"/>
            <a:ext cx="1655762" cy="719138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accent2">
                  <a:gamma/>
                  <a:shade val="66667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66667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ko-KR" sz="1600" b="1">
                <a:solidFill>
                  <a:schemeClr val="bg2"/>
                </a:solidFill>
                <a:latin typeface="Arial" charset="0"/>
                <a:ea typeface="Gulim" pitchFamily="34" charset="-127"/>
              </a:rPr>
              <a:t>Your Text</a:t>
            </a:r>
          </a:p>
        </p:txBody>
      </p:sp>
      <p:sp>
        <p:nvSpPr>
          <p:cNvPr id="70677" name="AutoShape 21"/>
          <p:cNvSpPr>
            <a:spLocks noChangeArrowheads="1"/>
          </p:cNvSpPr>
          <p:nvPr/>
        </p:nvSpPr>
        <p:spPr bwMode="auto">
          <a:xfrm>
            <a:off x="2268538" y="5589588"/>
            <a:ext cx="4537075" cy="4318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tx2">
                  <a:gamma/>
                  <a:shade val="46275"/>
                  <a:invGamma/>
                </a:schemeClr>
              </a:gs>
              <a:gs pos="50000">
                <a:schemeClr val="tx2"/>
              </a:gs>
              <a:gs pos="100000">
                <a:schemeClr val="tx2">
                  <a:gamma/>
                  <a:shade val="46275"/>
                  <a:invGamma/>
                </a:schemeClr>
              </a:gs>
            </a:gsLst>
            <a:lin ang="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ko-KR" b="1">
                <a:solidFill>
                  <a:schemeClr val="bg2"/>
                </a:solidFill>
                <a:latin typeface="Verdana" pitchFamily="34" charset="0"/>
                <a:ea typeface="Gulim" pitchFamily="34" charset="-127"/>
              </a:rPr>
              <a:t>Text in here</a:t>
            </a:r>
            <a:endParaRPr lang="ko-KR" altLang="en-US" b="1">
              <a:solidFill>
                <a:schemeClr val="bg2"/>
              </a:solidFill>
              <a:latin typeface="Verdana" pitchFamily="34" charset="0"/>
              <a:ea typeface="Gulim" pitchFamily="34" charset="-127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smtClean="0"/>
              <a:t>圖形運用</a:t>
            </a:r>
          </a:p>
        </p:txBody>
      </p:sp>
      <p:sp>
        <p:nvSpPr>
          <p:cNvPr id="71683" name="AutoShape 3"/>
          <p:cNvSpPr>
            <a:spLocks noChangeArrowheads="1"/>
          </p:cNvSpPr>
          <p:nvPr/>
        </p:nvSpPr>
        <p:spPr bwMode="gray">
          <a:xfrm>
            <a:off x="3673475" y="4105275"/>
            <a:ext cx="1800225" cy="719138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hlink">
                  <a:gamma/>
                  <a:shade val="66667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66667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ko-KR" sz="1600" b="1">
                <a:solidFill>
                  <a:srgbClr val="FFFFFF"/>
                </a:solidFill>
                <a:latin typeface="Arial" charset="0"/>
                <a:ea typeface="Gulim" pitchFamily="34" charset="-127"/>
              </a:rPr>
              <a:t>Your Text</a:t>
            </a:r>
          </a:p>
        </p:txBody>
      </p:sp>
      <p:sp>
        <p:nvSpPr>
          <p:cNvPr id="71684" name="AutoShape 4"/>
          <p:cNvSpPr>
            <a:spLocks noChangeArrowheads="1"/>
          </p:cNvSpPr>
          <p:nvPr/>
        </p:nvSpPr>
        <p:spPr bwMode="gray">
          <a:xfrm>
            <a:off x="3673475" y="3455988"/>
            <a:ext cx="1800225" cy="719137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hlink">
                  <a:gamma/>
                  <a:shade val="66667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66667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ko-KR" sz="1600" b="1">
                <a:solidFill>
                  <a:srgbClr val="FFFFFF"/>
                </a:solidFill>
                <a:latin typeface="Arial" charset="0"/>
                <a:ea typeface="Gulim" pitchFamily="34" charset="-127"/>
              </a:rPr>
              <a:t>Your Text</a:t>
            </a:r>
          </a:p>
        </p:txBody>
      </p:sp>
      <p:sp>
        <p:nvSpPr>
          <p:cNvPr id="71685" name="AutoShape 5"/>
          <p:cNvSpPr>
            <a:spLocks noChangeArrowheads="1"/>
          </p:cNvSpPr>
          <p:nvPr/>
        </p:nvSpPr>
        <p:spPr bwMode="gray">
          <a:xfrm>
            <a:off x="3673475" y="2808288"/>
            <a:ext cx="1800225" cy="719137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hlink">
                  <a:gamma/>
                  <a:shade val="66667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66667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ko-KR" sz="1600" b="1">
                <a:solidFill>
                  <a:srgbClr val="FFFFFF"/>
                </a:solidFill>
                <a:latin typeface="Arial" charset="0"/>
                <a:ea typeface="Gulim" pitchFamily="34" charset="-127"/>
              </a:rPr>
              <a:t>Your Text</a:t>
            </a:r>
          </a:p>
        </p:txBody>
      </p:sp>
      <p:sp>
        <p:nvSpPr>
          <p:cNvPr id="71686" name="AutoShape 6"/>
          <p:cNvSpPr>
            <a:spLocks noChangeArrowheads="1"/>
          </p:cNvSpPr>
          <p:nvPr/>
        </p:nvSpPr>
        <p:spPr bwMode="gray">
          <a:xfrm>
            <a:off x="3144838" y="1485900"/>
            <a:ext cx="2808287" cy="719138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chemeClr val="accent1">
                  <a:gamma/>
                  <a:shade val="66667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66667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ko-KR" sz="1600" b="1">
                <a:solidFill>
                  <a:srgbClr val="FFFFFF"/>
                </a:solidFill>
                <a:latin typeface="Arial" charset="0"/>
                <a:ea typeface="Gulim" pitchFamily="34" charset="-127"/>
              </a:rPr>
              <a:t>Your Text</a:t>
            </a:r>
          </a:p>
        </p:txBody>
      </p:sp>
      <p:sp>
        <p:nvSpPr>
          <p:cNvPr id="27655" name="AutoShape 7"/>
          <p:cNvSpPr>
            <a:spLocks noChangeArrowheads="1"/>
          </p:cNvSpPr>
          <p:nvPr/>
        </p:nvSpPr>
        <p:spPr bwMode="gray">
          <a:xfrm>
            <a:off x="3132138" y="5446713"/>
            <a:ext cx="2808287" cy="719137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rgbClr val="5D5A9E"/>
              </a:gs>
              <a:gs pos="50000">
                <a:srgbClr val="8C87ED"/>
              </a:gs>
              <a:gs pos="100000">
                <a:srgbClr val="5D5A9E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ko-KR" sz="1600" b="1">
                <a:solidFill>
                  <a:srgbClr val="FFFFFF"/>
                </a:solidFill>
                <a:latin typeface="Arial" panose="020B0604020202020204" pitchFamily="34" charset="0"/>
                <a:ea typeface="Gulim" pitchFamily="34" charset="-127"/>
              </a:rPr>
              <a:t>Your Text</a:t>
            </a:r>
          </a:p>
        </p:txBody>
      </p:sp>
      <p:sp>
        <p:nvSpPr>
          <p:cNvPr id="27656" name="AutoShape 8"/>
          <p:cNvSpPr>
            <a:spLocks noChangeArrowheads="1"/>
          </p:cNvSpPr>
          <p:nvPr/>
        </p:nvSpPr>
        <p:spPr bwMode="gray">
          <a:xfrm rot="-5400000">
            <a:off x="2087563" y="3322637"/>
            <a:ext cx="1944688" cy="1008063"/>
          </a:xfrm>
          <a:prstGeom prst="upArrow">
            <a:avLst>
              <a:gd name="adj1" fmla="val 43843"/>
              <a:gd name="adj2" fmla="val 63148"/>
            </a:avLst>
          </a:prstGeom>
          <a:gradFill rotWithShape="1">
            <a:gsLst>
              <a:gs pos="0">
                <a:srgbClr val="B2B2B2"/>
              </a:gs>
              <a:gs pos="100000">
                <a:srgbClr val="B8B8B8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  <p:sp>
        <p:nvSpPr>
          <p:cNvPr id="27657" name="AutoShape 9"/>
          <p:cNvSpPr>
            <a:spLocks noChangeArrowheads="1"/>
          </p:cNvSpPr>
          <p:nvPr/>
        </p:nvSpPr>
        <p:spPr bwMode="gray">
          <a:xfrm rot="5400000" flipH="1">
            <a:off x="5003800" y="3359150"/>
            <a:ext cx="1944688" cy="935038"/>
          </a:xfrm>
          <a:prstGeom prst="upArrow">
            <a:avLst>
              <a:gd name="adj1" fmla="val 46778"/>
              <a:gd name="adj2" fmla="val 63495"/>
            </a:avLst>
          </a:prstGeom>
          <a:gradFill rotWithShape="1">
            <a:gsLst>
              <a:gs pos="0">
                <a:srgbClr val="B2B2B2"/>
              </a:gs>
              <a:gs pos="100000">
                <a:srgbClr val="B8B8B8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  <p:sp>
        <p:nvSpPr>
          <p:cNvPr id="27658" name="AutoShape 10"/>
          <p:cNvSpPr>
            <a:spLocks noChangeArrowheads="1"/>
          </p:cNvSpPr>
          <p:nvPr/>
        </p:nvSpPr>
        <p:spPr bwMode="gray">
          <a:xfrm rot="10800000">
            <a:off x="4284663" y="4799013"/>
            <a:ext cx="647700" cy="576262"/>
          </a:xfrm>
          <a:prstGeom prst="upArrow">
            <a:avLst>
              <a:gd name="adj1" fmla="val 43889"/>
              <a:gd name="adj2" fmla="val 62255"/>
            </a:avLst>
          </a:prstGeom>
          <a:gradFill rotWithShape="1">
            <a:gsLst>
              <a:gs pos="0">
                <a:srgbClr val="B2B2B2"/>
              </a:gs>
              <a:gs pos="100000">
                <a:srgbClr val="B8B8B8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  <p:sp>
        <p:nvSpPr>
          <p:cNvPr id="27659" name="AutoShape 11"/>
          <p:cNvSpPr>
            <a:spLocks noChangeArrowheads="1"/>
          </p:cNvSpPr>
          <p:nvPr/>
        </p:nvSpPr>
        <p:spPr bwMode="gray">
          <a:xfrm>
            <a:off x="4310063" y="2244725"/>
            <a:ext cx="647700" cy="504825"/>
          </a:xfrm>
          <a:prstGeom prst="upArrow">
            <a:avLst>
              <a:gd name="adj1" fmla="val 43889"/>
              <a:gd name="adj2" fmla="val 62255"/>
            </a:avLst>
          </a:prstGeom>
          <a:gradFill rotWithShape="1">
            <a:gsLst>
              <a:gs pos="0">
                <a:srgbClr val="B2B2B2"/>
              </a:gs>
              <a:gs pos="100000">
                <a:srgbClr val="B8B8B8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  <p:sp>
        <p:nvSpPr>
          <p:cNvPr id="27660" name="AutoShape 12"/>
          <p:cNvSpPr>
            <a:spLocks noChangeArrowheads="1"/>
          </p:cNvSpPr>
          <p:nvPr/>
        </p:nvSpPr>
        <p:spPr bwMode="auto">
          <a:xfrm>
            <a:off x="684213" y="2422525"/>
            <a:ext cx="1800225" cy="324008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en-US" altLang="ko-KR">
              <a:solidFill>
                <a:schemeClr val="bg1"/>
              </a:solidFill>
              <a:latin typeface="Verdana" panose="020B0604030504040204" pitchFamily="34" charset="0"/>
              <a:ea typeface="Gulim" pitchFamily="34" charset="-127"/>
            </a:endParaRPr>
          </a:p>
          <a:p>
            <a:pPr algn="ctr"/>
            <a:endParaRPr lang="en-US" altLang="ko-KR">
              <a:solidFill>
                <a:schemeClr val="bg1"/>
              </a:solidFill>
              <a:latin typeface="Verdana" panose="020B0604030504040204" pitchFamily="34" charset="0"/>
              <a:ea typeface="Gulim" pitchFamily="34" charset="-127"/>
            </a:endParaRPr>
          </a:p>
          <a:p>
            <a:pPr algn="ctr"/>
            <a:endParaRPr lang="ko-KR" altLang="en-US">
              <a:solidFill>
                <a:schemeClr val="bg1"/>
              </a:solidFill>
              <a:latin typeface="Verdana" panose="020B0604030504040204" pitchFamily="34" charset="0"/>
              <a:ea typeface="Gulim" pitchFamily="34" charset="-127"/>
            </a:endParaRPr>
          </a:p>
        </p:txBody>
      </p:sp>
      <p:sp>
        <p:nvSpPr>
          <p:cNvPr id="27661" name="Text Box 13"/>
          <p:cNvSpPr txBox="1">
            <a:spLocks noChangeArrowheads="1"/>
          </p:cNvSpPr>
          <p:nvPr/>
        </p:nvSpPr>
        <p:spPr bwMode="auto">
          <a:xfrm>
            <a:off x="776288" y="2711450"/>
            <a:ext cx="1584325" cy="219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ko-KR" b="1">
                <a:solidFill>
                  <a:schemeClr val="accent1"/>
                </a:solidFill>
                <a:latin typeface="Verdana" panose="020B0604030504040204" pitchFamily="34" charset="0"/>
                <a:ea typeface="Gulim" pitchFamily="34" charset="-127"/>
              </a:rPr>
              <a:t>Click to add text</a:t>
            </a:r>
          </a:p>
          <a:p>
            <a:pPr algn="ctr"/>
            <a:endParaRPr lang="en-US" altLang="ko-KR" b="1">
              <a:solidFill>
                <a:schemeClr val="accent1"/>
              </a:solidFill>
              <a:latin typeface="Verdana" panose="020B0604030504040204" pitchFamily="34" charset="0"/>
              <a:ea typeface="Gulim" pitchFamily="34" charset="-127"/>
            </a:endParaRPr>
          </a:p>
          <a:p>
            <a:pPr algn="ctr">
              <a:buFontTx/>
              <a:buChar char="•"/>
            </a:pPr>
            <a:r>
              <a:rPr lang="en-US" altLang="ko-KR" sz="1400" b="1">
                <a:solidFill>
                  <a:schemeClr val="bg1"/>
                </a:solidFill>
                <a:latin typeface="Verdana" panose="020B0604030504040204" pitchFamily="34" charset="0"/>
                <a:ea typeface="Gulim" pitchFamily="34" charset="-127"/>
              </a:rPr>
              <a:t>Add text 1</a:t>
            </a:r>
          </a:p>
          <a:p>
            <a:pPr algn="ctr">
              <a:buFontTx/>
              <a:buChar char="•"/>
            </a:pPr>
            <a:r>
              <a:rPr lang="en-US" altLang="ko-KR" sz="1400" b="1">
                <a:solidFill>
                  <a:schemeClr val="bg1"/>
                </a:solidFill>
                <a:latin typeface="Verdana" panose="020B0604030504040204" pitchFamily="34" charset="0"/>
                <a:ea typeface="Gulim" pitchFamily="34" charset="-127"/>
              </a:rPr>
              <a:t>Add text 2</a:t>
            </a:r>
          </a:p>
          <a:p>
            <a:pPr algn="ctr">
              <a:buFontTx/>
              <a:buChar char="•"/>
            </a:pPr>
            <a:r>
              <a:rPr lang="en-US" altLang="ko-KR" sz="1400" b="1">
                <a:solidFill>
                  <a:schemeClr val="bg1"/>
                </a:solidFill>
                <a:latin typeface="Verdana" panose="020B0604030504040204" pitchFamily="34" charset="0"/>
                <a:ea typeface="Gulim" pitchFamily="34" charset="-127"/>
              </a:rPr>
              <a:t>Add text 3</a:t>
            </a:r>
          </a:p>
          <a:p>
            <a:pPr algn="ctr">
              <a:buFontTx/>
              <a:buChar char="•"/>
            </a:pPr>
            <a:r>
              <a:rPr lang="en-US" altLang="ko-KR" sz="1400" b="1">
                <a:solidFill>
                  <a:schemeClr val="bg1"/>
                </a:solidFill>
                <a:latin typeface="Verdana" panose="020B0604030504040204" pitchFamily="34" charset="0"/>
                <a:ea typeface="Gulim" pitchFamily="34" charset="-127"/>
              </a:rPr>
              <a:t>Add text 4</a:t>
            </a:r>
          </a:p>
          <a:p>
            <a:pPr algn="ctr">
              <a:buFontTx/>
              <a:buChar char="•"/>
            </a:pPr>
            <a:r>
              <a:rPr lang="en-US" altLang="ko-KR" sz="1400" b="1">
                <a:solidFill>
                  <a:schemeClr val="bg1"/>
                </a:solidFill>
                <a:latin typeface="Verdana" panose="020B0604030504040204" pitchFamily="34" charset="0"/>
                <a:ea typeface="Gulim" pitchFamily="34" charset="-127"/>
              </a:rPr>
              <a:t>Add text 5</a:t>
            </a:r>
          </a:p>
          <a:p>
            <a:pPr algn="ctr">
              <a:buFontTx/>
              <a:buChar char="•"/>
            </a:pPr>
            <a:endParaRPr lang="en-US" altLang="ko-KR" sz="1400" b="1">
              <a:solidFill>
                <a:schemeClr val="bg1"/>
              </a:solidFill>
              <a:latin typeface="Verdana" panose="020B0604030504040204" pitchFamily="34" charset="0"/>
              <a:ea typeface="Gulim" pitchFamily="34" charset="-127"/>
            </a:endParaRPr>
          </a:p>
        </p:txBody>
      </p:sp>
      <p:sp>
        <p:nvSpPr>
          <p:cNvPr id="27662" name="AutoShape 14"/>
          <p:cNvSpPr>
            <a:spLocks noChangeArrowheads="1"/>
          </p:cNvSpPr>
          <p:nvPr/>
        </p:nvSpPr>
        <p:spPr bwMode="auto">
          <a:xfrm>
            <a:off x="6588125" y="2351088"/>
            <a:ext cx="1800225" cy="324008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en-US" altLang="ko-KR">
              <a:solidFill>
                <a:schemeClr val="bg1"/>
              </a:solidFill>
              <a:latin typeface="Verdana" panose="020B0604030504040204" pitchFamily="34" charset="0"/>
              <a:ea typeface="Gulim" pitchFamily="34" charset="-127"/>
            </a:endParaRPr>
          </a:p>
          <a:p>
            <a:pPr algn="ctr"/>
            <a:endParaRPr lang="en-US" altLang="ko-KR">
              <a:solidFill>
                <a:schemeClr val="bg1"/>
              </a:solidFill>
              <a:latin typeface="Verdana" panose="020B0604030504040204" pitchFamily="34" charset="0"/>
              <a:ea typeface="Gulim" pitchFamily="34" charset="-127"/>
            </a:endParaRPr>
          </a:p>
          <a:p>
            <a:pPr algn="ctr"/>
            <a:endParaRPr lang="ko-KR" altLang="en-US">
              <a:solidFill>
                <a:schemeClr val="bg1"/>
              </a:solidFill>
              <a:latin typeface="Verdana" panose="020B0604030504040204" pitchFamily="34" charset="0"/>
              <a:ea typeface="Gulim" pitchFamily="34" charset="-127"/>
            </a:endParaRPr>
          </a:p>
        </p:txBody>
      </p:sp>
      <p:sp>
        <p:nvSpPr>
          <p:cNvPr id="27663" name="Text Box 15"/>
          <p:cNvSpPr txBox="1">
            <a:spLocks noChangeArrowheads="1"/>
          </p:cNvSpPr>
          <p:nvPr/>
        </p:nvSpPr>
        <p:spPr bwMode="auto">
          <a:xfrm>
            <a:off x="6680200" y="2640013"/>
            <a:ext cx="1584325" cy="274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ko-KR" b="1">
                <a:solidFill>
                  <a:schemeClr val="accent2"/>
                </a:solidFill>
                <a:latin typeface="Verdana" panose="020B0604030504040204" pitchFamily="34" charset="0"/>
                <a:ea typeface="Gulim" pitchFamily="34" charset="-127"/>
              </a:rPr>
              <a:t>Click to add text</a:t>
            </a:r>
          </a:p>
          <a:p>
            <a:pPr algn="ctr"/>
            <a:endParaRPr lang="en-US" altLang="ko-KR" b="1">
              <a:solidFill>
                <a:schemeClr val="accent2"/>
              </a:solidFill>
              <a:latin typeface="Verdana" panose="020B0604030504040204" pitchFamily="34" charset="0"/>
              <a:ea typeface="Gulim" pitchFamily="34" charset="-127"/>
            </a:endParaRPr>
          </a:p>
          <a:p>
            <a:pPr algn="ctr">
              <a:buFontTx/>
              <a:buChar char="•"/>
            </a:pPr>
            <a:r>
              <a:rPr lang="en-US" altLang="ko-KR" sz="1400" b="1">
                <a:solidFill>
                  <a:schemeClr val="bg1"/>
                </a:solidFill>
                <a:latin typeface="Verdana" panose="020B0604030504040204" pitchFamily="34" charset="0"/>
                <a:ea typeface="Gulim" pitchFamily="34" charset="-127"/>
              </a:rPr>
              <a:t>Add text 1</a:t>
            </a:r>
          </a:p>
          <a:p>
            <a:pPr algn="ctr">
              <a:buFontTx/>
              <a:buChar char="•"/>
            </a:pPr>
            <a:r>
              <a:rPr lang="en-US" altLang="ko-KR" sz="1400" b="1">
                <a:solidFill>
                  <a:schemeClr val="bg1"/>
                </a:solidFill>
                <a:latin typeface="Verdana" panose="020B0604030504040204" pitchFamily="34" charset="0"/>
                <a:ea typeface="Gulim" pitchFamily="34" charset="-127"/>
              </a:rPr>
              <a:t>Add text 2</a:t>
            </a:r>
          </a:p>
          <a:p>
            <a:pPr algn="ctr">
              <a:buFontTx/>
              <a:buChar char="•"/>
            </a:pPr>
            <a:r>
              <a:rPr lang="en-US" altLang="ko-KR" sz="1400" b="1">
                <a:solidFill>
                  <a:schemeClr val="bg1"/>
                </a:solidFill>
                <a:latin typeface="Verdana" panose="020B0604030504040204" pitchFamily="34" charset="0"/>
                <a:ea typeface="Gulim" pitchFamily="34" charset="-127"/>
              </a:rPr>
              <a:t>Add text 3</a:t>
            </a:r>
          </a:p>
          <a:p>
            <a:pPr algn="ctr">
              <a:buFontTx/>
              <a:buChar char="•"/>
            </a:pPr>
            <a:r>
              <a:rPr lang="en-US" altLang="ko-KR" sz="1400" b="1">
                <a:solidFill>
                  <a:schemeClr val="bg1"/>
                </a:solidFill>
                <a:latin typeface="Verdana" panose="020B0604030504040204" pitchFamily="34" charset="0"/>
                <a:ea typeface="Gulim" pitchFamily="34" charset="-127"/>
              </a:rPr>
              <a:t>Add text 4</a:t>
            </a:r>
          </a:p>
          <a:p>
            <a:pPr algn="ctr">
              <a:buFontTx/>
              <a:buChar char="•"/>
            </a:pPr>
            <a:r>
              <a:rPr lang="en-US" altLang="ko-KR" sz="1400" b="1">
                <a:solidFill>
                  <a:schemeClr val="bg1"/>
                </a:solidFill>
                <a:latin typeface="Verdana" panose="020B0604030504040204" pitchFamily="34" charset="0"/>
                <a:ea typeface="Gulim" pitchFamily="34" charset="-127"/>
              </a:rPr>
              <a:t>Add text 5</a:t>
            </a:r>
          </a:p>
          <a:p>
            <a:pPr algn="ctr"/>
            <a:endParaRPr lang="en-US" altLang="ko-KR" sz="1400" b="1">
              <a:solidFill>
                <a:schemeClr val="bg1"/>
              </a:solidFill>
              <a:latin typeface="Verdana" panose="020B0604030504040204" pitchFamily="34" charset="0"/>
              <a:ea typeface="Gulim" pitchFamily="34" charset="-127"/>
            </a:endParaRPr>
          </a:p>
          <a:p>
            <a:pPr algn="ctr"/>
            <a:endParaRPr lang="en-US" altLang="ko-KR" b="1">
              <a:solidFill>
                <a:schemeClr val="accent2"/>
              </a:solidFill>
              <a:latin typeface="Verdana" panose="020B0604030504040204" pitchFamily="34" charset="0"/>
              <a:ea typeface="Gulim" pitchFamily="34" charset="-127"/>
            </a:endParaRPr>
          </a:p>
          <a:p>
            <a:pPr algn="ctr"/>
            <a:endParaRPr lang="ko-KR" altLang="en-US" b="1">
              <a:solidFill>
                <a:schemeClr val="accent2"/>
              </a:solidFill>
              <a:latin typeface="Verdana" panose="020B0604030504040204" pitchFamily="34" charset="0"/>
              <a:ea typeface="Gulim" pitchFamily="34" charset="-127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Oval 2"/>
          <p:cNvSpPr>
            <a:spLocks noChangeArrowheads="1"/>
          </p:cNvSpPr>
          <p:nvPr/>
        </p:nvSpPr>
        <p:spPr bwMode="gray">
          <a:xfrm rot="-1360545">
            <a:off x="1116013" y="2363788"/>
            <a:ext cx="6519862" cy="3062287"/>
          </a:xfrm>
          <a:prstGeom prst="ellipse">
            <a:avLst/>
          </a:prstGeom>
          <a:gradFill rotWithShape="1">
            <a:gsLst>
              <a:gs pos="0">
                <a:schemeClr val="bg2">
                  <a:gamma/>
                  <a:tint val="0"/>
                  <a:invGamma/>
                </a:schemeClr>
              </a:gs>
              <a:gs pos="100000">
                <a:schemeClr val="bg2"/>
              </a:gs>
            </a:gsLst>
            <a:lin ang="18900000" scaled="1"/>
          </a:gradFill>
          <a:ln w="9525">
            <a:noFill/>
            <a:round/>
            <a:headEnd/>
            <a:tailEnd type="none" w="sm" len="sm"/>
          </a:ln>
          <a:effectLst/>
        </p:spPr>
        <p:txBody>
          <a:bodyPr wrap="none" anchor="ctr"/>
          <a:lstStyle/>
          <a:p>
            <a:pPr algn="ctr" eaLnBrk="1" latinLnBrk="1" hangingPunct="1">
              <a:defRPr/>
            </a:pPr>
            <a:endParaRPr kumimoji="1" lang="ko-KR" altLang="en-US" sz="900">
              <a:solidFill>
                <a:srgbClr val="FFFFFF"/>
              </a:solidFill>
              <a:ea typeface="GulimChe" pitchFamily="49" charset="-127"/>
            </a:endParaRPr>
          </a:p>
        </p:txBody>
      </p:sp>
      <p:sp>
        <p:nvSpPr>
          <p:cNvPr id="28675" name="Oval 3"/>
          <p:cNvSpPr>
            <a:spLocks noChangeArrowheads="1"/>
          </p:cNvSpPr>
          <p:nvPr/>
        </p:nvSpPr>
        <p:spPr bwMode="gray">
          <a:xfrm rot="-1359234">
            <a:off x="1255713" y="2573338"/>
            <a:ext cx="5926137" cy="268763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latinLnBrk="1" hangingPunct="1"/>
            <a:endParaRPr kumimoji="1" lang="ko-KR" altLang="en-US" sz="900">
              <a:solidFill>
                <a:srgbClr val="FFFFFF"/>
              </a:solidFill>
              <a:ea typeface="GulimChe" pitchFamily="49" charset="-128"/>
            </a:endParaRPr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smtClean="0"/>
              <a:t>圖形運用</a:t>
            </a:r>
          </a:p>
        </p:txBody>
      </p:sp>
      <p:sp>
        <p:nvSpPr>
          <p:cNvPr id="28677" name="Oval 5"/>
          <p:cNvSpPr>
            <a:spLocks noChangeArrowheads="1"/>
          </p:cNvSpPr>
          <p:nvPr/>
        </p:nvSpPr>
        <p:spPr bwMode="gray">
          <a:xfrm>
            <a:off x="1293813" y="2897188"/>
            <a:ext cx="1295400" cy="1219200"/>
          </a:xfrm>
          <a:prstGeom prst="ellipse">
            <a:avLst/>
          </a:prstGeom>
          <a:gradFill rotWithShape="1">
            <a:gsLst>
              <a:gs pos="0">
                <a:srgbClr val="E9940B"/>
              </a:gs>
              <a:gs pos="100000">
                <a:srgbClr val="492E03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prstShdw prst="shdw12" dist="76200" dir="10800000">
              <a:schemeClr val="bg2">
                <a:alpha val="50000"/>
              </a:scheme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ko-KR" sz="2400" b="1">
                <a:solidFill>
                  <a:srgbClr val="FFFFFF"/>
                </a:solidFill>
                <a:latin typeface="Arial" panose="020B0604020202020204" pitchFamily="34" charset="0"/>
                <a:ea typeface="Gulim" pitchFamily="34" charset="-127"/>
              </a:rPr>
              <a:t>Text</a:t>
            </a:r>
          </a:p>
        </p:txBody>
      </p:sp>
      <p:sp>
        <p:nvSpPr>
          <p:cNvPr id="72710" name="Oval 6"/>
          <p:cNvSpPr>
            <a:spLocks noChangeArrowheads="1"/>
          </p:cNvSpPr>
          <p:nvPr/>
        </p:nvSpPr>
        <p:spPr bwMode="gray">
          <a:xfrm>
            <a:off x="3554413" y="1525588"/>
            <a:ext cx="1295400" cy="1219200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34510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prstShdw prst="shdw12" dist="76200" dir="108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2400" b="1">
                <a:solidFill>
                  <a:srgbClr val="FFFFFF"/>
                </a:solidFill>
                <a:latin typeface="Arial" charset="0"/>
                <a:ea typeface="Gulim" pitchFamily="34" charset="-127"/>
              </a:rPr>
              <a:t>Text</a:t>
            </a:r>
          </a:p>
        </p:txBody>
      </p:sp>
      <p:sp>
        <p:nvSpPr>
          <p:cNvPr id="72711" name="Oval 7"/>
          <p:cNvSpPr>
            <a:spLocks noChangeArrowheads="1"/>
          </p:cNvSpPr>
          <p:nvPr/>
        </p:nvSpPr>
        <p:spPr bwMode="gray">
          <a:xfrm>
            <a:off x="6399213" y="1982788"/>
            <a:ext cx="1295400" cy="121920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34510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prstShdw prst="shdw12" dist="76200" dir="108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2400" b="1">
                <a:solidFill>
                  <a:srgbClr val="FFFFFF"/>
                </a:solidFill>
                <a:latin typeface="Arial" charset="0"/>
                <a:ea typeface="Gulim" pitchFamily="34" charset="-127"/>
              </a:rPr>
              <a:t>Text</a:t>
            </a:r>
          </a:p>
        </p:txBody>
      </p:sp>
      <p:sp>
        <p:nvSpPr>
          <p:cNvPr id="28680" name="Oval 8"/>
          <p:cNvSpPr>
            <a:spLocks noChangeArrowheads="1"/>
          </p:cNvSpPr>
          <p:nvPr/>
        </p:nvSpPr>
        <p:spPr bwMode="gray">
          <a:xfrm>
            <a:off x="1725613" y="4802188"/>
            <a:ext cx="1295400" cy="1219200"/>
          </a:xfrm>
          <a:prstGeom prst="ellipse">
            <a:avLst/>
          </a:prstGeom>
          <a:gradFill rotWithShape="1">
            <a:gsLst>
              <a:gs pos="0">
                <a:srgbClr val="B4C763"/>
              </a:gs>
              <a:gs pos="100000">
                <a:srgbClr val="404723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>
            <a:prstShdw prst="shdw12" dist="76200" dir="10800000">
              <a:schemeClr val="bg2">
                <a:alpha val="50000"/>
              </a:scheme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ko-KR" sz="2400" b="1">
                <a:solidFill>
                  <a:srgbClr val="FFFFFF"/>
                </a:solidFill>
                <a:latin typeface="Arial" panose="020B0604020202020204" pitchFamily="34" charset="0"/>
                <a:ea typeface="Gulim" pitchFamily="34" charset="-127"/>
              </a:rPr>
              <a:t>Text</a:t>
            </a:r>
          </a:p>
        </p:txBody>
      </p:sp>
      <p:sp>
        <p:nvSpPr>
          <p:cNvPr id="72713" name="Oval 9"/>
          <p:cNvSpPr>
            <a:spLocks noChangeArrowheads="1"/>
          </p:cNvSpPr>
          <p:nvPr/>
        </p:nvSpPr>
        <p:spPr bwMode="gray">
          <a:xfrm>
            <a:off x="4722813" y="4344988"/>
            <a:ext cx="1295400" cy="1219200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35686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prstShdw prst="shdw12" dist="76200" dir="108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2400" b="1">
                <a:solidFill>
                  <a:srgbClr val="FFFFFF"/>
                </a:solidFill>
                <a:latin typeface="Arial" charset="0"/>
                <a:ea typeface="Gulim" pitchFamily="34" charset="-127"/>
              </a:rPr>
              <a:t>Text</a:t>
            </a:r>
          </a:p>
        </p:txBody>
      </p:sp>
      <p:sp>
        <p:nvSpPr>
          <p:cNvPr id="28682" name="Rectangle 10"/>
          <p:cNvSpPr>
            <a:spLocks noChangeArrowheads="1"/>
          </p:cNvSpPr>
          <p:nvPr/>
        </p:nvSpPr>
        <p:spPr bwMode="auto">
          <a:xfrm>
            <a:off x="3503613" y="3430588"/>
            <a:ext cx="25146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ko-KR" sz="3200" b="1">
                <a:solidFill>
                  <a:schemeClr val="bg1"/>
                </a:solidFill>
                <a:latin typeface="Arial" panose="020B0604020202020204" pitchFamily="34" charset="0"/>
                <a:ea typeface="Gulim" pitchFamily="34" charset="-127"/>
              </a:rPr>
              <a:t>Add Title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smtClean="0"/>
              <a:t>表格圖</a:t>
            </a:r>
          </a:p>
        </p:txBody>
      </p:sp>
      <p:graphicFrame>
        <p:nvGraphicFramePr>
          <p:cNvPr id="73731" name="Group 3"/>
          <p:cNvGraphicFramePr>
            <a:graphicFrameLocks noGrp="1"/>
          </p:cNvGraphicFramePr>
          <p:nvPr>
            <p:ph type="tbl" idx="1"/>
          </p:nvPr>
        </p:nvGraphicFramePr>
        <p:xfrm>
          <a:off x="539750" y="2044700"/>
          <a:ext cx="7642225" cy="3513138"/>
        </p:xfrm>
        <a:graphic>
          <a:graphicData uri="http://schemas.openxmlformats.org/drawingml/2006/table">
            <a:tbl>
              <a:tblPr/>
              <a:tblGrid>
                <a:gridCol w="17192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3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52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842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890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Verdana" pitchFamily="34" charset="0"/>
                        <a:ea typeface="Gulim" pitchFamily="34" charset="-127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ea typeface="Gulim" pitchFamily="34" charset="-127"/>
                        </a:rPr>
                        <a:t>Text 1</a:t>
                      </a:r>
                      <a:endParaRPr kumimoji="0" lang="ko-KR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itchFamily="34" charset="0"/>
                        <a:ea typeface="Gulim" pitchFamily="34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hlink">
                            <a:gamma/>
                            <a:shade val="46275"/>
                            <a:invGamma/>
                          </a:schemeClr>
                        </a:gs>
                        <a:gs pos="50000">
                          <a:schemeClr val="hlink"/>
                        </a:gs>
                        <a:gs pos="100000">
                          <a:schemeClr val="hlink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ea typeface="Gulim" pitchFamily="34" charset="-127"/>
                        </a:rPr>
                        <a:t>Text 2</a:t>
                      </a: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itchFamily="34" charset="0"/>
                        <a:ea typeface="Gulim" pitchFamily="34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hlink">
                            <a:gamma/>
                            <a:shade val="46275"/>
                            <a:invGamma/>
                          </a:schemeClr>
                        </a:gs>
                        <a:gs pos="50000">
                          <a:schemeClr val="hlink"/>
                        </a:gs>
                        <a:gs pos="100000">
                          <a:schemeClr val="hlink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ea typeface="Gulim" pitchFamily="34" charset="-127"/>
                        </a:rPr>
                        <a:t>Text 3</a:t>
                      </a: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itchFamily="34" charset="0"/>
                        <a:ea typeface="Gulim" pitchFamily="34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hlink">
                            <a:gamma/>
                            <a:shade val="46275"/>
                            <a:invGamma/>
                          </a:schemeClr>
                        </a:gs>
                        <a:gs pos="50000">
                          <a:schemeClr val="hlink"/>
                        </a:gs>
                        <a:gs pos="100000">
                          <a:schemeClr val="hlink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ea typeface="Gulim" pitchFamily="34" charset="-127"/>
                        </a:rPr>
                        <a:t>Text 4</a:t>
                      </a: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itchFamily="34" charset="0"/>
                        <a:ea typeface="Gulim" pitchFamily="34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hlink">
                            <a:gamma/>
                            <a:shade val="46275"/>
                            <a:invGamma/>
                          </a:schemeClr>
                        </a:gs>
                        <a:gs pos="50000">
                          <a:schemeClr val="hlink"/>
                        </a:gs>
                        <a:gs pos="100000">
                          <a:schemeClr val="hlink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ea typeface="Gulim" pitchFamily="34" charset="-127"/>
                        </a:rPr>
                        <a:t>Text 5</a:t>
                      </a: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itchFamily="34" charset="0"/>
                        <a:ea typeface="Gulim" pitchFamily="34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hlink">
                            <a:gamma/>
                            <a:shade val="46275"/>
                            <a:invGamma/>
                          </a:schemeClr>
                        </a:gs>
                        <a:gs pos="50000">
                          <a:schemeClr val="hlink"/>
                        </a:gs>
                        <a:gs pos="100000">
                          <a:schemeClr val="hlink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0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ea typeface="Gulim" pitchFamily="34" charset="-127"/>
                        </a:rPr>
                        <a:t>Add text 1</a:t>
                      </a:r>
                      <a:endParaRPr kumimoji="0" lang="ko-KR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itchFamily="34" charset="0"/>
                        <a:ea typeface="Gulim" pitchFamily="34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gamma/>
                            <a:shade val="46275"/>
                            <a:invGamma/>
                          </a:schemeClr>
                        </a:gs>
                        <a:gs pos="50000">
                          <a:schemeClr val="accent1"/>
                        </a:gs>
                        <a:gs pos="100000">
                          <a:schemeClr val="accent1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Verdana" pitchFamily="34" charset="0"/>
                        <a:ea typeface="Gulim" pitchFamily="34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tx1"/>
                        </a:gs>
                        <a:gs pos="100000">
                          <a:schemeClr val="tx1">
                            <a:gamma/>
                            <a:tint val="28627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Verdana" pitchFamily="34" charset="0"/>
                        <a:ea typeface="Gulim" pitchFamily="34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tx1"/>
                        </a:gs>
                        <a:gs pos="100000">
                          <a:schemeClr val="tx1">
                            <a:gamma/>
                            <a:tint val="28627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Verdana" pitchFamily="34" charset="0"/>
                        <a:ea typeface="Gulim" pitchFamily="34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tx1"/>
                        </a:gs>
                        <a:gs pos="100000">
                          <a:schemeClr val="tx1">
                            <a:gamma/>
                            <a:tint val="28627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Verdana" pitchFamily="34" charset="0"/>
                        <a:ea typeface="Gulim" pitchFamily="34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tx1"/>
                        </a:gs>
                        <a:gs pos="100000">
                          <a:schemeClr val="tx1">
                            <a:gamma/>
                            <a:tint val="28627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Verdana" pitchFamily="34" charset="0"/>
                        <a:ea typeface="Gulim" pitchFamily="34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tx1"/>
                        </a:gs>
                        <a:gs pos="100000">
                          <a:schemeClr val="tx1">
                            <a:gamma/>
                            <a:tint val="28627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7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ea typeface="Gulim" pitchFamily="34" charset="-127"/>
                        </a:rPr>
                        <a:t>Add text 2</a:t>
                      </a:r>
                      <a:endParaRPr kumimoji="0" lang="ko-KR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itchFamily="34" charset="0"/>
                        <a:ea typeface="Gulim" pitchFamily="34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gamma/>
                            <a:shade val="46275"/>
                            <a:invGamma/>
                          </a:schemeClr>
                        </a:gs>
                        <a:gs pos="50000">
                          <a:schemeClr val="accent1"/>
                        </a:gs>
                        <a:gs pos="100000">
                          <a:schemeClr val="accent1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Verdana" pitchFamily="34" charset="0"/>
                        <a:ea typeface="Gulim" pitchFamily="34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tx1"/>
                        </a:gs>
                        <a:gs pos="100000">
                          <a:schemeClr val="tx1">
                            <a:gamma/>
                            <a:tint val="28627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Verdana" pitchFamily="34" charset="0"/>
                        <a:ea typeface="Gulim" pitchFamily="34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tx1"/>
                        </a:gs>
                        <a:gs pos="100000">
                          <a:schemeClr val="tx1">
                            <a:gamma/>
                            <a:tint val="28627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Verdana" pitchFamily="34" charset="0"/>
                        <a:ea typeface="Gulim" pitchFamily="34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tx1"/>
                        </a:gs>
                        <a:gs pos="100000">
                          <a:schemeClr val="tx1">
                            <a:gamma/>
                            <a:tint val="28627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Verdana" pitchFamily="34" charset="0"/>
                        <a:ea typeface="Gulim" pitchFamily="34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tx1"/>
                        </a:gs>
                        <a:gs pos="100000">
                          <a:schemeClr val="tx1">
                            <a:gamma/>
                            <a:tint val="28627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Verdana" pitchFamily="34" charset="0"/>
                        <a:ea typeface="Gulim" pitchFamily="34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tx1"/>
                        </a:gs>
                        <a:gs pos="100000">
                          <a:schemeClr val="tx1">
                            <a:gamma/>
                            <a:tint val="28627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1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ea typeface="Gulim" pitchFamily="34" charset="-127"/>
                        </a:rPr>
                        <a:t>Add text 3</a:t>
                      </a:r>
                      <a:endParaRPr kumimoji="0" lang="ko-KR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itchFamily="34" charset="0"/>
                        <a:ea typeface="Gulim" pitchFamily="34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gamma/>
                            <a:shade val="46275"/>
                            <a:invGamma/>
                          </a:schemeClr>
                        </a:gs>
                        <a:gs pos="50000">
                          <a:schemeClr val="accent1"/>
                        </a:gs>
                        <a:gs pos="100000">
                          <a:schemeClr val="accent1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Verdana" pitchFamily="34" charset="0"/>
                        <a:ea typeface="Gulim" pitchFamily="34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tx1"/>
                        </a:gs>
                        <a:gs pos="100000">
                          <a:schemeClr val="tx1">
                            <a:gamma/>
                            <a:tint val="28627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Verdana" pitchFamily="34" charset="0"/>
                        <a:ea typeface="Gulim" pitchFamily="34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tx1"/>
                        </a:gs>
                        <a:gs pos="100000">
                          <a:schemeClr val="tx1">
                            <a:gamma/>
                            <a:tint val="28627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Verdana" pitchFamily="34" charset="0"/>
                        <a:ea typeface="Gulim" pitchFamily="34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tx1"/>
                        </a:gs>
                        <a:gs pos="100000">
                          <a:schemeClr val="tx1">
                            <a:gamma/>
                            <a:tint val="28627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Verdana" pitchFamily="34" charset="0"/>
                        <a:ea typeface="Gulim" pitchFamily="34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tx1"/>
                        </a:gs>
                        <a:gs pos="100000">
                          <a:schemeClr val="tx1">
                            <a:gamma/>
                            <a:tint val="28627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Verdana" pitchFamily="34" charset="0"/>
                        <a:ea typeface="Gulim" pitchFamily="34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tx1"/>
                        </a:gs>
                        <a:gs pos="100000">
                          <a:schemeClr val="tx1">
                            <a:gamma/>
                            <a:tint val="28627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6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ea typeface="Gulim" pitchFamily="34" charset="-127"/>
                        </a:rPr>
                        <a:t>Add text 4</a:t>
                      </a: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itchFamily="34" charset="0"/>
                        <a:ea typeface="Gulim" pitchFamily="34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gamma/>
                            <a:shade val="46275"/>
                            <a:invGamma/>
                          </a:schemeClr>
                        </a:gs>
                        <a:gs pos="50000">
                          <a:schemeClr val="accent1"/>
                        </a:gs>
                        <a:gs pos="100000">
                          <a:schemeClr val="accent1">
                            <a:gamma/>
                            <a:shade val="46275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Verdana" pitchFamily="34" charset="0"/>
                        <a:ea typeface="Gulim" pitchFamily="34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tx1"/>
                        </a:gs>
                        <a:gs pos="100000">
                          <a:schemeClr val="tx1">
                            <a:gamma/>
                            <a:tint val="28627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Verdana" pitchFamily="34" charset="0"/>
                        <a:ea typeface="Gulim" pitchFamily="34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tx1"/>
                        </a:gs>
                        <a:gs pos="100000">
                          <a:schemeClr val="tx1">
                            <a:gamma/>
                            <a:tint val="28627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Verdana" pitchFamily="34" charset="0"/>
                        <a:ea typeface="Gulim" pitchFamily="34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tx1"/>
                        </a:gs>
                        <a:gs pos="100000">
                          <a:schemeClr val="tx1">
                            <a:gamma/>
                            <a:tint val="28627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Verdana" pitchFamily="34" charset="0"/>
                        <a:ea typeface="Gulim" pitchFamily="34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tx1"/>
                        </a:gs>
                        <a:gs pos="100000">
                          <a:schemeClr val="tx1">
                            <a:gamma/>
                            <a:tint val="28627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Verdana" pitchFamily="34" charset="0"/>
                        <a:ea typeface="Gulim" pitchFamily="34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tx1"/>
                        </a:gs>
                        <a:gs pos="100000">
                          <a:schemeClr val="tx1">
                            <a:gamma/>
                            <a:tint val="28627"/>
                            <a:invGamma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smtClean="0"/>
              <a:t>階段圖</a:t>
            </a:r>
          </a:p>
        </p:txBody>
      </p:sp>
      <p:sp>
        <p:nvSpPr>
          <p:cNvPr id="74755" name="AutoShape 3"/>
          <p:cNvSpPr>
            <a:spLocks noChangeArrowheads="1"/>
          </p:cNvSpPr>
          <p:nvPr/>
        </p:nvSpPr>
        <p:spPr bwMode="gray">
          <a:xfrm>
            <a:off x="1295400" y="2101850"/>
            <a:ext cx="1981200" cy="51911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0" scaled="1"/>
          </a:gradFill>
          <a:ln w="38100">
            <a:solidFill>
              <a:srgbClr val="FFFFFF"/>
            </a:solidFill>
            <a:round/>
            <a:headEnd/>
            <a:tailEnd/>
          </a:ln>
          <a:effectLst>
            <a:outerShdw dist="71842" dir="2700000" algn="ctr" rotWithShape="0">
              <a:schemeClr val="bg2">
                <a:alpha val="50000"/>
              </a:schemeClr>
            </a:outerShdw>
          </a:effec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altLang="ko-KR" b="1">
                <a:solidFill>
                  <a:srgbClr val="FFFFFF"/>
                </a:solidFill>
                <a:latin typeface="Arial" charset="0"/>
                <a:ea typeface="Gulim" pitchFamily="34" charset="-127"/>
              </a:rPr>
              <a:t>Text 1</a:t>
            </a:r>
          </a:p>
        </p:txBody>
      </p:sp>
      <p:sp>
        <p:nvSpPr>
          <p:cNvPr id="74756" name="AutoShape 4"/>
          <p:cNvSpPr>
            <a:spLocks noChangeArrowheads="1"/>
          </p:cNvSpPr>
          <p:nvPr/>
        </p:nvSpPr>
        <p:spPr bwMode="gray">
          <a:xfrm>
            <a:off x="3429000" y="2101850"/>
            <a:ext cx="2133600" cy="51911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2353"/>
                  <a:invGamma/>
                </a:schemeClr>
              </a:gs>
            </a:gsLst>
            <a:lin ang="0" scaled="1"/>
          </a:gradFill>
          <a:ln w="38100">
            <a:solidFill>
              <a:srgbClr val="FFFFFF"/>
            </a:solidFill>
            <a:round/>
            <a:headEnd/>
            <a:tailEnd/>
          </a:ln>
          <a:effectLst>
            <a:outerShdw dist="71842" dir="2700000" algn="ctr" rotWithShape="0">
              <a:schemeClr val="bg2">
                <a:alpha val="50000"/>
              </a:schemeClr>
            </a:outerShdw>
          </a:effec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altLang="ko-KR" b="1">
                <a:solidFill>
                  <a:srgbClr val="FFFFFF"/>
                </a:solidFill>
                <a:latin typeface="Arial" charset="0"/>
                <a:ea typeface="Gulim" pitchFamily="34" charset="-127"/>
              </a:rPr>
              <a:t>Text 2</a:t>
            </a:r>
          </a:p>
        </p:txBody>
      </p:sp>
      <p:sp>
        <p:nvSpPr>
          <p:cNvPr id="74757" name="AutoShape 5"/>
          <p:cNvSpPr>
            <a:spLocks noChangeArrowheads="1"/>
          </p:cNvSpPr>
          <p:nvPr/>
        </p:nvSpPr>
        <p:spPr bwMode="gray">
          <a:xfrm>
            <a:off x="5638800" y="2101850"/>
            <a:ext cx="2286000" cy="51911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2353"/>
                  <a:invGamma/>
                </a:schemeClr>
              </a:gs>
            </a:gsLst>
            <a:lin ang="0" scaled="1"/>
          </a:gradFill>
          <a:ln w="38100">
            <a:solidFill>
              <a:srgbClr val="FFFFFF"/>
            </a:solidFill>
            <a:round/>
            <a:headEnd/>
            <a:tailEnd/>
          </a:ln>
          <a:effectLst>
            <a:outerShdw dist="71842" dir="2700000" algn="ctr" rotWithShape="0">
              <a:schemeClr val="bg2">
                <a:alpha val="50000"/>
              </a:schemeClr>
            </a:outerShdw>
          </a:effec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altLang="ko-KR" b="1">
                <a:solidFill>
                  <a:srgbClr val="FFFFFF"/>
                </a:solidFill>
                <a:latin typeface="Arial" charset="0"/>
                <a:ea typeface="Gulim" pitchFamily="34" charset="-127"/>
              </a:rPr>
              <a:t>Text 3</a:t>
            </a:r>
          </a:p>
        </p:txBody>
      </p:sp>
      <p:sp>
        <p:nvSpPr>
          <p:cNvPr id="74758" name="AutoShape 6"/>
          <p:cNvSpPr>
            <a:spLocks noChangeArrowheads="1"/>
          </p:cNvSpPr>
          <p:nvPr/>
        </p:nvSpPr>
        <p:spPr bwMode="gray">
          <a:xfrm>
            <a:off x="5638800" y="2849563"/>
            <a:ext cx="2819400" cy="2667000"/>
          </a:xfrm>
          <a:prstGeom prst="chevron">
            <a:avLst>
              <a:gd name="adj" fmla="val 17409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72941"/>
                  <a:invGamma/>
                </a:schemeClr>
              </a:gs>
            </a:gsLst>
            <a:lin ang="0" scaled="1"/>
          </a:gra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109250" dir="3267739" algn="ctr" rotWithShape="0">
              <a:srgbClr val="808080">
                <a:alpha val="50000"/>
              </a:srgbClr>
            </a:outerShdw>
          </a:effec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  <p:sp>
        <p:nvSpPr>
          <p:cNvPr id="74759" name="AutoShape 7"/>
          <p:cNvSpPr>
            <a:spLocks noChangeArrowheads="1"/>
          </p:cNvSpPr>
          <p:nvPr/>
        </p:nvSpPr>
        <p:spPr bwMode="gray">
          <a:xfrm>
            <a:off x="3276600" y="2849563"/>
            <a:ext cx="2971800" cy="2667000"/>
          </a:xfrm>
          <a:prstGeom prst="chevron">
            <a:avLst>
              <a:gd name="adj" fmla="val 19371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72941"/>
                  <a:invGamma/>
                </a:schemeClr>
              </a:gs>
            </a:gsLst>
            <a:lin ang="0" scaled="1"/>
          </a:gra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109250" dir="3267739" algn="ctr" rotWithShape="0">
              <a:srgbClr val="808080">
                <a:alpha val="50000"/>
              </a:srgbClr>
            </a:outerShdw>
          </a:effec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  <p:sp>
        <p:nvSpPr>
          <p:cNvPr id="74760" name="AutoShape 8"/>
          <p:cNvSpPr>
            <a:spLocks noChangeArrowheads="1"/>
          </p:cNvSpPr>
          <p:nvPr/>
        </p:nvSpPr>
        <p:spPr bwMode="gray">
          <a:xfrm>
            <a:off x="914400" y="2849563"/>
            <a:ext cx="2971800" cy="2667000"/>
          </a:xfrm>
          <a:prstGeom prst="chevron">
            <a:avLst>
              <a:gd name="adj" fmla="val 19371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3529"/>
                  <a:invGamma/>
                </a:schemeClr>
              </a:gs>
            </a:gsLst>
            <a:lin ang="0" scaled="1"/>
          </a:gra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109250" dir="3267739" algn="ctr" rotWithShape="0">
              <a:srgbClr val="808080">
                <a:alpha val="50000"/>
              </a:srgbClr>
            </a:outerShdw>
          </a:effec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smtClean="0"/>
              <a:t>統計圖</a:t>
            </a:r>
            <a:r>
              <a:rPr lang="en-US" altLang="zh-TW" smtClean="0"/>
              <a:t>(</a:t>
            </a:r>
            <a:r>
              <a:rPr lang="zh-TW" altLang="en-US" smtClean="0"/>
              <a:t>雙點可進入編輯</a:t>
            </a:r>
            <a:r>
              <a:rPr lang="en-US" altLang="zh-TW" smtClean="0"/>
              <a:t>)</a:t>
            </a:r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>
            <p:ph idx="1"/>
          </p:nvPr>
        </p:nvGraphicFramePr>
        <p:xfrm>
          <a:off x="1481138" y="1625600"/>
          <a:ext cx="7051675" cy="5138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圖表" r:id="rId3" imgW="5581641" imgH="4067251" progId="MSGraph.Chart.8">
                  <p:embed followColorScheme="full"/>
                </p:oleObj>
              </mc:Choice>
              <mc:Fallback>
                <p:oleObj name="圖表" r:id="rId3" imgW="5581641" imgH="4067251" progId="MSGraph.Chart.8">
                  <p:embed followColorScheme="full"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gray">
                      <a:xfrm>
                        <a:off x="1481138" y="1625600"/>
                        <a:ext cx="7051675" cy="5138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smtClean="0"/>
              <a:t>階段圖</a:t>
            </a:r>
          </a:p>
        </p:txBody>
      </p:sp>
      <p:sp>
        <p:nvSpPr>
          <p:cNvPr id="31747" name="AutoShape 3"/>
          <p:cNvSpPr>
            <a:spLocks noChangeArrowheads="1"/>
          </p:cNvSpPr>
          <p:nvPr/>
        </p:nvSpPr>
        <p:spPr bwMode="auto">
          <a:xfrm>
            <a:off x="6400800" y="3359150"/>
            <a:ext cx="1676400" cy="2590800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  <p:sp>
        <p:nvSpPr>
          <p:cNvPr id="31748" name="AutoShape 4"/>
          <p:cNvSpPr>
            <a:spLocks noChangeArrowheads="1"/>
          </p:cNvSpPr>
          <p:nvPr/>
        </p:nvSpPr>
        <p:spPr bwMode="auto">
          <a:xfrm>
            <a:off x="4648200" y="3359150"/>
            <a:ext cx="1665288" cy="2590800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  <p:sp>
        <p:nvSpPr>
          <p:cNvPr id="31749" name="AutoShape 5"/>
          <p:cNvSpPr>
            <a:spLocks noChangeArrowheads="1"/>
          </p:cNvSpPr>
          <p:nvPr/>
        </p:nvSpPr>
        <p:spPr bwMode="auto">
          <a:xfrm>
            <a:off x="2908300" y="3359150"/>
            <a:ext cx="1616075" cy="2590800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  <p:sp>
        <p:nvSpPr>
          <p:cNvPr id="31750" name="AutoShape 6"/>
          <p:cNvSpPr>
            <a:spLocks noChangeArrowheads="1"/>
          </p:cNvSpPr>
          <p:nvPr/>
        </p:nvSpPr>
        <p:spPr bwMode="auto">
          <a:xfrm>
            <a:off x="1143000" y="3359150"/>
            <a:ext cx="1676400" cy="2590800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  <p:grpSp>
        <p:nvGrpSpPr>
          <p:cNvPr id="31751" name="Group 7"/>
          <p:cNvGrpSpPr>
            <a:grpSpLocks/>
          </p:cNvGrpSpPr>
          <p:nvPr/>
        </p:nvGrpSpPr>
        <p:grpSpPr bwMode="auto">
          <a:xfrm>
            <a:off x="1371600" y="2063750"/>
            <a:ext cx="6096000" cy="990600"/>
            <a:chOff x="624" y="1152"/>
            <a:chExt cx="4080" cy="720"/>
          </a:xfrm>
        </p:grpSpPr>
        <p:sp>
          <p:nvSpPr>
            <p:cNvPr id="31756" name="Rectangle 8"/>
            <p:cNvSpPr>
              <a:spLocks noChangeArrowheads="1"/>
            </p:cNvSpPr>
            <p:nvPr/>
          </p:nvSpPr>
          <p:spPr bwMode="gray">
            <a:xfrm rot="3419336">
              <a:off x="624" y="1200"/>
              <a:ext cx="672" cy="672"/>
            </a:xfrm>
            <a:prstGeom prst="rect">
              <a:avLst/>
            </a:prstGeom>
            <a:solidFill>
              <a:schemeClr val="folHlink"/>
            </a:solidFill>
            <a:ln w="9525">
              <a:miter lim="800000"/>
              <a:headEnd/>
              <a:tailEnd/>
            </a:ln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</p:spPr>
          <p:txBody>
            <a:bodyPr wrap="none" anchor="ctr">
              <a:flatTx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grpSp>
          <p:nvGrpSpPr>
            <p:cNvPr id="31757" name="Group 9"/>
            <p:cNvGrpSpPr>
              <a:grpSpLocks/>
            </p:cNvGrpSpPr>
            <p:nvPr/>
          </p:nvGrpSpPr>
          <p:grpSpPr bwMode="auto">
            <a:xfrm>
              <a:off x="1296" y="1296"/>
              <a:ext cx="624" cy="96"/>
              <a:chOff x="2003" y="3439"/>
              <a:chExt cx="468" cy="244"/>
            </a:xfrm>
          </p:grpSpPr>
          <p:sp>
            <p:nvSpPr>
              <p:cNvPr id="76810" name="Oval 10"/>
              <p:cNvSpPr>
                <a:spLocks noChangeArrowheads="1"/>
              </p:cNvSpPr>
              <p:nvPr/>
            </p:nvSpPr>
            <p:spPr bwMode="gray">
              <a:xfrm>
                <a:off x="2003" y="3440"/>
                <a:ext cx="79" cy="240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sp>
            <p:nvSpPr>
              <p:cNvPr id="76811" name="Rectangle 11"/>
              <p:cNvSpPr>
                <a:spLocks noChangeArrowheads="1"/>
              </p:cNvSpPr>
              <p:nvPr/>
            </p:nvSpPr>
            <p:spPr bwMode="gray">
              <a:xfrm>
                <a:off x="2048" y="3443"/>
                <a:ext cx="388" cy="240"/>
              </a:xfrm>
              <a:prstGeom prst="rect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sp>
            <p:nvSpPr>
              <p:cNvPr id="76812" name="Oval 12"/>
              <p:cNvSpPr>
                <a:spLocks noChangeArrowheads="1"/>
              </p:cNvSpPr>
              <p:nvPr/>
            </p:nvSpPr>
            <p:spPr bwMode="gray">
              <a:xfrm>
                <a:off x="2400" y="3443"/>
                <a:ext cx="71" cy="235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sp>
            <p:nvSpPr>
              <p:cNvPr id="76813" name="Oval 13"/>
              <p:cNvSpPr>
                <a:spLocks noChangeArrowheads="1"/>
              </p:cNvSpPr>
              <p:nvPr/>
            </p:nvSpPr>
            <p:spPr bwMode="gray">
              <a:xfrm>
                <a:off x="2439" y="3519"/>
                <a:ext cx="20" cy="70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</p:grpSp>
        <p:sp>
          <p:nvSpPr>
            <p:cNvPr id="76814" name="Rectangle 14"/>
            <p:cNvSpPr>
              <a:spLocks noChangeArrowheads="1"/>
            </p:cNvSpPr>
            <p:nvPr/>
          </p:nvSpPr>
          <p:spPr bwMode="gray">
            <a:xfrm rot="3419336">
              <a:off x="1776" y="1151"/>
              <a:ext cx="672" cy="673"/>
            </a:xfrm>
            <a:prstGeom prst="rect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grpSp>
          <p:nvGrpSpPr>
            <p:cNvPr id="31759" name="Group 15"/>
            <p:cNvGrpSpPr>
              <a:grpSpLocks/>
            </p:cNvGrpSpPr>
            <p:nvPr/>
          </p:nvGrpSpPr>
          <p:grpSpPr bwMode="auto">
            <a:xfrm>
              <a:off x="2448" y="1296"/>
              <a:ext cx="624" cy="96"/>
              <a:chOff x="2003" y="3439"/>
              <a:chExt cx="468" cy="244"/>
            </a:xfrm>
          </p:grpSpPr>
          <p:sp>
            <p:nvSpPr>
              <p:cNvPr id="76816" name="Oval 16"/>
              <p:cNvSpPr>
                <a:spLocks noChangeArrowheads="1"/>
              </p:cNvSpPr>
              <p:nvPr/>
            </p:nvSpPr>
            <p:spPr bwMode="gray">
              <a:xfrm>
                <a:off x="2003" y="3440"/>
                <a:ext cx="79" cy="240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sp>
            <p:nvSpPr>
              <p:cNvPr id="76817" name="Rectangle 17"/>
              <p:cNvSpPr>
                <a:spLocks noChangeArrowheads="1"/>
              </p:cNvSpPr>
              <p:nvPr/>
            </p:nvSpPr>
            <p:spPr bwMode="gray">
              <a:xfrm>
                <a:off x="2048" y="3443"/>
                <a:ext cx="388" cy="240"/>
              </a:xfrm>
              <a:prstGeom prst="rect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sp>
            <p:nvSpPr>
              <p:cNvPr id="76818" name="Oval 18"/>
              <p:cNvSpPr>
                <a:spLocks noChangeArrowheads="1"/>
              </p:cNvSpPr>
              <p:nvPr/>
            </p:nvSpPr>
            <p:spPr bwMode="gray">
              <a:xfrm>
                <a:off x="2400" y="3443"/>
                <a:ext cx="71" cy="235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sp>
            <p:nvSpPr>
              <p:cNvPr id="76819" name="Oval 19"/>
              <p:cNvSpPr>
                <a:spLocks noChangeArrowheads="1"/>
              </p:cNvSpPr>
              <p:nvPr/>
            </p:nvSpPr>
            <p:spPr bwMode="gray">
              <a:xfrm>
                <a:off x="2438" y="3519"/>
                <a:ext cx="20" cy="70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</p:grpSp>
        <p:sp>
          <p:nvSpPr>
            <p:cNvPr id="31760" name="Rectangle 20"/>
            <p:cNvSpPr>
              <a:spLocks noChangeArrowheads="1"/>
            </p:cNvSpPr>
            <p:nvPr/>
          </p:nvSpPr>
          <p:spPr bwMode="gray">
            <a:xfrm rot="3419336">
              <a:off x="2880" y="1152"/>
              <a:ext cx="672" cy="672"/>
            </a:xfrm>
            <a:prstGeom prst="rect">
              <a:avLst/>
            </a:prstGeom>
            <a:solidFill>
              <a:schemeClr val="folHlink"/>
            </a:solidFill>
            <a:ln w="9525">
              <a:miter lim="800000"/>
              <a:headEnd/>
              <a:tailEnd/>
            </a:ln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</p:spPr>
          <p:txBody>
            <a:bodyPr wrap="none" anchor="ctr">
              <a:flatTx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grpSp>
          <p:nvGrpSpPr>
            <p:cNvPr id="31761" name="Group 21"/>
            <p:cNvGrpSpPr>
              <a:grpSpLocks/>
            </p:cNvGrpSpPr>
            <p:nvPr/>
          </p:nvGrpSpPr>
          <p:grpSpPr bwMode="auto">
            <a:xfrm>
              <a:off x="3600" y="1296"/>
              <a:ext cx="816" cy="96"/>
              <a:chOff x="2003" y="3439"/>
              <a:chExt cx="468" cy="244"/>
            </a:xfrm>
          </p:grpSpPr>
          <p:sp>
            <p:nvSpPr>
              <p:cNvPr id="76822" name="Oval 22"/>
              <p:cNvSpPr>
                <a:spLocks noChangeArrowheads="1"/>
              </p:cNvSpPr>
              <p:nvPr/>
            </p:nvSpPr>
            <p:spPr bwMode="gray">
              <a:xfrm>
                <a:off x="2003" y="3440"/>
                <a:ext cx="79" cy="240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sp>
            <p:nvSpPr>
              <p:cNvPr id="76823" name="Rectangle 23"/>
              <p:cNvSpPr>
                <a:spLocks noChangeArrowheads="1"/>
              </p:cNvSpPr>
              <p:nvPr/>
            </p:nvSpPr>
            <p:spPr bwMode="gray">
              <a:xfrm>
                <a:off x="2048" y="3443"/>
                <a:ext cx="388" cy="240"/>
              </a:xfrm>
              <a:prstGeom prst="rect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sp>
            <p:nvSpPr>
              <p:cNvPr id="76824" name="Oval 24"/>
              <p:cNvSpPr>
                <a:spLocks noChangeArrowheads="1"/>
              </p:cNvSpPr>
              <p:nvPr/>
            </p:nvSpPr>
            <p:spPr bwMode="gray">
              <a:xfrm>
                <a:off x="2400" y="3443"/>
                <a:ext cx="71" cy="235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sp>
            <p:nvSpPr>
              <p:cNvPr id="76825" name="Oval 25"/>
              <p:cNvSpPr>
                <a:spLocks noChangeArrowheads="1"/>
              </p:cNvSpPr>
              <p:nvPr/>
            </p:nvSpPr>
            <p:spPr bwMode="gray">
              <a:xfrm>
                <a:off x="2438" y="3519"/>
                <a:ext cx="20" cy="70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</p:grpSp>
        <p:sp>
          <p:nvSpPr>
            <p:cNvPr id="76826" name="Rectangle 26"/>
            <p:cNvSpPr>
              <a:spLocks noChangeArrowheads="1"/>
            </p:cNvSpPr>
            <p:nvPr/>
          </p:nvSpPr>
          <p:spPr bwMode="gray">
            <a:xfrm rot="3419336">
              <a:off x="4032" y="1152"/>
              <a:ext cx="672" cy="672"/>
            </a:xfrm>
            <a:prstGeom prst="rect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</p:grpSp>
      <p:sp>
        <p:nvSpPr>
          <p:cNvPr id="31752" name="AutoShape 27"/>
          <p:cNvSpPr>
            <a:spLocks noChangeArrowheads="1"/>
          </p:cNvSpPr>
          <p:nvPr/>
        </p:nvSpPr>
        <p:spPr bwMode="white">
          <a:xfrm>
            <a:off x="1296988" y="2366963"/>
            <a:ext cx="1216025" cy="481012"/>
          </a:xfrm>
          <a:prstGeom prst="roundRect">
            <a:avLst>
              <a:gd name="adj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ko-KR" b="1">
                <a:solidFill>
                  <a:srgbClr val="FFFFFF"/>
                </a:solidFill>
                <a:latin typeface="Arial" panose="020B0604020202020204" pitchFamily="34" charset="0"/>
                <a:ea typeface="Gulim" pitchFamily="34" charset="-127"/>
              </a:rPr>
              <a:t>Text 1</a:t>
            </a:r>
          </a:p>
        </p:txBody>
      </p:sp>
      <p:sp>
        <p:nvSpPr>
          <p:cNvPr id="31753" name="AutoShape 28"/>
          <p:cNvSpPr>
            <a:spLocks noChangeArrowheads="1"/>
          </p:cNvSpPr>
          <p:nvPr/>
        </p:nvSpPr>
        <p:spPr bwMode="white">
          <a:xfrm>
            <a:off x="3048000" y="2292350"/>
            <a:ext cx="1066800" cy="481013"/>
          </a:xfrm>
          <a:prstGeom prst="roundRect">
            <a:avLst>
              <a:gd name="adj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ko-KR" b="1">
                <a:solidFill>
                  <a:srgbClr val="FFFFFF"/>
                </a:solidFill>
                <a:latin typeface="Arial" panose="020B0604020202020204" pitchFamily="34" charset="0"/>
                <a:ea typeface="Gulim" pitchFamily="34" charset="-127"/>
              </a:rPr>
              <a:t>Text 2</a:t>
            </a:r>
          </a:p>
        </p:txBody>
      </p:sp>
      <p:sp>
        <p:nvSpPr>
          <p:cNvPr id="31754" name="AutoShape 29"/>
          <p:cNvSpPr>
            <a:spLocks noChangeArrowheads="1"/>
          </p:cNvSpPr>
          <p:nvPr/>
        </p:nvSpPr>
        <p:spPr bwMode="white">
          <a:xfrm>
            <a:off x="4572000" y="2292350"/>
            <a:ext cx="1295400" cy="481013"/>
          </a:xfrm>
          <a:prstGeom prst="roundRect">
            <a:avLst>
              <a:gd name="adj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ko-KR" b="1">
                <a:solidFill>
                  <a:srgbClr val="FFFFFF"/>
                </a:solidFill>
                <a:latin typeface="Arial" panose="020B0604020202020204" pitchFamily="34" charset="0"/>
                <a:ea typeface="Gulim" pitchFamily="34" charset="-127"/>
              </a:rPr>
              <a:t>Text 3</a:t>
            </a:r>
          </a:p>
        </p:txBody>
      </p:sp>
      <p:sp>
        <p:nvSpPr>
          <p:cNvPr id="31755" name="AutoShape 30"/>
          <p:cNvSpPr>
            <a:spLocks noChangeArrowheads="1"/>
          </p:cNvSpPr>
          <p:nvPr/>
        </p:nvSpPr>
        <p:spPr bwMode="white">
          <a:xfrm>
            <a:off x="6400800" y="2292350"/>
            <a:ext cx="1295400" cy="481013"/>
          </a:xfrm>
          <a:prstGeom prst="roundRect">
            <a:avLst>
              <a:gd name="adj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ko-KR" b="1">
                <a:solidFill>
                  <a:srgbClr val="FFFFFF"/>
                </a:solidFill>
                <a:latin typeface="Arial" panose="020B0604020202020204" pitchFamily="34" charset="0"/>
                <a:ea typeface="Gulim" pitchFamily="34" charset="-127"/>
              </a:rPr>
              <a:t>Text 4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zh-TW" altLang="en-US" smtClean="0"/>
          </a:p>
        </p:txBody>
      </p:sp>
      <p:grpSp>
        <p:nvGrpSpPr>
          <p:cNvPr id="7171" name="Group 4"/>
          <p:cNvGrpSpPr>
            <a:grpSpLocks/>
          </p:cNvGrpSpPr>
          <p:nvPr/>
        </p:nvGrpSpPr>
        <p:grpSpPr bwMode="auto">
          <a:xfrm>
            <a:off x="1966913" y="1905000"/>
            <a:ext cx="5043487" cy="530225"/>
            <a:chOff x="1239" y="1200"/>
            <a:chExt cx="3177" cy="334"/>
          </a:xfrm>
        </p:grpSpPr>
        <p:sp>
          <p:nvSpPr>
            <p:cNvPr id="7190" name="Line 5"/>
            <p:cNvSpPr>
              <a:spLocks noChangeShapeType="1"/>
            </p:cNvSpPr>
            <p:nvPr/>
          </p:nvSpPr>
          <p:spPr bwMode="auto">
            <a:xfrm>
              <a:off x="1392" y="1486"/>
              <a:ext cx="3024" cy="0"/>
            </a:xfrm>
            <a:prstGeom prst="line">
              <a:avLst/>
            </a:prstGeom>
            <a:noFill/>
            <a:ln w="25400">
              <a:solidFill>
                <a:srgbClr val="5F5F5F"/>
              </a:solidFill>
              <a:prstDash val="sysDot"/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TW" altLang="en-US"/>
            </a:p>
          </p:txBody>
        </p:sp>
        <p:grpSp>
          <p:nvGrpSpPr>
            <p:cNvPr id="7191" name="Group 6"/>
            <p:cNvGrpSpPr>
              <a:grpSpLocks/>
            </p:cNvGrpSpPr>
            <p:nvPr/>
          </p:nvGrpSpPr>
          <p:grpSpPr bwMode="auto">
            <a:xfrm>
              <a:off x="1239" y="1419"/>
              <a:ext cx="115" cy="115"/>
              <a:chOff x="1239" y="1515"/>
              <a:chExt cx="115" cy="115"/>
            </a:xfrm>
          </p:grpSpPr>
          <p:sp>
            <p:nvSpPr>
              <p:cNvPr id="7193" name="AutoShape 7"/>
              <p:cNvSpPr>
                <a:spLocks noChangeArrowheads="1"/>
              </p:cNvSpPr>
              <p:nvPr/>
            </p:nvSpPr>
            <p:spPr bwMode="gray">
              <a:xfrm rot="2700000">
                <a:off x="1239" y="1515"/>
                <a:ext cx="115" cy="115"/>
              </a:xfrm>
              <a:prstGeom prst="rtTriangle">
                <a:avLst/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sp>
            <p:nvSpPr>
              <p:cNvPr id="7194" name="AutoShape 8"/>
              <p:cNvSpPr>
                <a:spLocks noChangeArrowheads="1"/>
              </p:cNvSpPr>
              <p:nvPr/>
            </p:nvSpPr>
            <p:spPr bwMode="gray">
              <a:xfrm rot="18900000" flipH="1">
                <a:off x="1239" y="1515"/>
                <a:ext cx="115" cy="115"/>
              </a:xfrm>
              <a:prstGeom prst="rtTriangle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</p:grpSp>
        <p:sp>
          <p:nvSpPr>
            <p:cNvPr id="7192" name="Text Box 9"/>
            <p:cNvSpPr txBox="1">
              <a:spLocks noChangeArrowheads="1"/>
            </p:cNvSpPr>
            <p:nvPr/>
          </p:nvSpPr>
          <p:spPr bwMode="auto">
            <a:xfrm>
              <a:off x="1899" y="1200"/>
              <a:ext cx="174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zh-TW" sz="2400">
                  <a:solidFill>
                    <a:srgbClr val="000000"/>
                  </a:solidFill>
                  <a:latin typeface="Arial" panose="020B0604020202020204" pitchFamily="34" charset="0"/>
                  <a:ea typeface="新細明體" panose="02020500000000000000" pitchFamily="18" charset="-120"/>
                </a:rPr>
                <a:t>1. Click to add Title</a:t>
              </a:r>
            </a:p>
          </p:txBody>
        </p:sp>
      </p:grpSp>
      <p:grpSp>
        <p:nvGrpSpPr>
          <p:cNvPr id="7172" name="Group 10"/>
          <p:cNvGrpSpPr>
            <a:grpSpLocks/>
          </p:cNvGrpSpPr>
          <p:nvPr/>
        </p:nvGrpSpPr>
        <p:grpSpPr bwMode="auto">
          <a:xfrm>
            <a:off x="1966913" y="2819400"/>
            <a:ext cx="5043487" cy="530225"/>
            <a:chOff x="1239" y="1296"/>
            <a:chExt cx="3177" cy="334"/>
          </a:xfrm>
        </p:grpSpPr>
        <p:sp>
          <p:nvSpPr>
            <p:cNvPr id="7185" name="Line 11"/>
            <p:cNvSpPr>
              <a:spLocks noChangeShapeType="1"/>
            </p:cNvSpPr>
            <p:nvPr/>
          </p:nvSpPr>
          <p:spPr bwMode="auto">
            <a:xfrm>
              <a:off x="1392" y="1582"/>
              <a:ext cx="3024" cy="0"/>
            </a:xfrm>
            <a:prstGeom prst="line">
              <a:avLst/>
            </a:prstGeom>
            <a:noFill/>
            <a:ln w="25400">
              <a:solidFill>
                <a:srgbClr val="5F5F5F"/>
              </a:solidFill>
              <a:prstDash val="sysDot"/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TW" altLang="en-US"/>
            </a:p>
          </p:txBody>
        </p:sp>
        <p:grpSp>
          <p:nvGrpSpPr>
            <p:cNvPr id="7186" name="Group 12"/>
            <p:cNvGrpSpPr>
              <a:grpSpLocks/>
            </p:cNvGrpSpPr>
            <p:nvPr/>
          </p:nvGrpSpPr>
          <p:grpSpPr bwMode="auto">
            <a:xfrm>
              <a:off x="1239" y="1515"/>
              <a:ext cx="115" cy="115"/>
              <a:chOff x="1239" y="1515"/>
              <a:chExt cx="115" cy="115"/>
            </a:xfrm>
          </p:grpSpPr>
          <p:sp>
            <p:nvSpPr>
              <p:cNvPr id="7188" name="AutoShape 13"/>
              <p:cNvSpPr>
                <a:spLocks noChangeArrowheads="1"/>
              </p:cNvSpPr>
              <p:nvPr/>
            </p:nvSpPr>
            <p:spPr bwMode="gray">
              <a:xfrm rot="2700000">
                <a:off x="1239" y="1515"/>
                <a:ext cx="115" cy="115"/>
              </a:xfrm>
              <a:prstGeom prst="rtTriangle">
                <a:avLst/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sp>
            <p:nvSpPr>
              <p:cNvPr id="7189" name="AutoShape 14"/>
              <p:cNvSpPr>
                <a:spLocks noChangeArrowheads="1"/>
              </p:cNvSpPr>
              <p:nvPr/>
            </p:nvSpPr>
            <p:spPr bwMode="gray">
              <a:xfrm rot="18900000" flipH="1">
                <a:off x="1239" y="1515"/>
                <a:ext cx="115" cy="115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</p:grpSp>
        <p:sp>
          <p:nvSpPr>
            <p:cNvPr id="7187" name="Text Box 15"/>
            <p:cNvSpPr txBox="1">
              <a:spLocks noChangeArrowheads="1"/>
            </p:cNvSpPr>
            <p:nvPr/>
          </p:nvSpPr>
          <p:spPr bwMode="auto">
            <a:xfrm>
              <a:off x="1899" y="1296"/>
              <a:ext cx="174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zh-TW" sz="2400">
                  <a:solidFill>
                    <a:srgbClr val="000000"/>
                  </a:solidFill>
                  <a:latin typeface="Arial" panose="020B0604020202020204" pitchFamily="34" charset="0"/>
                  <a:ea typeface="新細明體" panose="02020500000000000000" pitchFamily="18" charset="-120"/>
                </a:rPr>
                <a:t>2. Click to add Title</a:t>
              </a:r>
            </a:p>
          </p:txBody>
        </p:sp>
      </p:grpSp>
      <p:grpSp>
        <p:nvGrpSpPr>
          <p:cNvPr id="7173" name="Group 16"/>
          <p:cNvGrpSpPr>
            <a:grpSpLocks/>
          </p:cNvGrpSpPr>
          <p:nvPr/>
        </p:nvGrpSpPr>
        <p:grpSpPr bwMode="auto">
          <a:xfrm>
            <a:off x="1966913" y="3736975"/>
            <a:ext cx="5043487" cy="530225"/>
            <a:chOff x="1239" y="1296"/>
            <a:chExt cx="3177" cy="334"/>
          </a:xfrm>
        </p:grpSpPr>
        <p:sp>
          <p:nvSpPr>
            <p:cNvPr id="7180" name="Line 17"/>
            <p:cNvSpPr>
              <a:spLocks noChangeShapeType="1"/>
            </p:cNvSpPr>
            <p:nvPr/>
          </p:nvSpPr>
          <p:spPr bwMode="auto">
            <a:xfrm>
              <a:off x="1392" y="1582"/>
              <a:ext cx="3024" cy="0"/>
            </a:xfrm>
            <a:prstGeom prst="line">
              <a:avLst/>
            </a:prstGeom>
            <a:noFill/>
            <a:ln w="25400">
              <a:solidFill>
                <a:srgbClr val="5F5F5F"/>
              </a:solidFill>
              <a:prstDash val="sysDot"/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TW" altLang="en-US"/>
            </a:p>
          </p:txBody>
        </p:sp>
        <p:grpSp>
          <p:nvGrpSpPr>
            <p:cNvPr id="7181" name="Group 18"/>
            <p:cNvGrpSpPr>
              <a:grpSpLocks/>
            </p:cNvGrpSpPr>
            <p:nvPr/>
          </p:nvGrpSpPr>
          <p:grpSpPr bwMode="auto">
            <a:xfrm>
              <a:off x="1239" y="1515"/>
              <a:ext cx="115" cy="115"/>
              <a:chOff x="1239" y="1515"/>
              <a:chExt cx="115" cy="115"/>
            </a:xfrm>
          </p:grpSpPr>
          <p:sp>
            <p:nvSpPr>
              <p:cNvPr id="7183" name="AutoShape 19"/>
              <p:cNvSpPr>
                <a:spLocks noChangeArrowheads="1"/>
              </p:cNvSpPr>
              <p:nvPr/>
            </p:nvSpPr>
            <p:spPr bwMode="gray">
              <a:xfrm rot="2700000">
                <a:off x="1239" y="1515"/>
                <a:ext cx="115" cy="115"/>
              </a:xfrm>
              <a:prstGeom prst="rtTriangle">
                <a:avLst/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sp>
            <p:nvSpPr>
              <p:cNvPr id="7184" name="AutoShape 20"/>
              <p:cNvSpPr>
                <a:spLocks noChangeArrowheads="1"/>
              </p:cNvSpPr>
              <p:nvPr/>
            </p:nvSpPr>
            <p:spPr bwMode="gray">
              <a:xfrm rot="18900000" flipH="1">
                <a:off x="1239" y="1515"/>
                <a:ext cx="115" cy="115"/>
              </a:xfrm>
              <a:prstGeom prst="rtTriangle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</p:grpSp>
        <p:sp>
          <p:nvSpPr>
            <p:cNvPr id="7182" name="Text Box 21"/>
            <p:cNvSpPr txBox="1">
              <a:spLocks noChangeArrowheads="1"/>
            </p:cNvSpPr>
            <p:nvPr/>
          </p:nvSpPr>
          <p:spPr bwMode="auto">
            <a:xfrm>
              <a:off x="1899" y="1296"/>
              <a:ext cx="174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zh-TW" sz="2400">
                  <a:solidFill>
                    <a:srgbClr val="000000"/>
                  </a:solidFill>
                  <a:latin typeface="Arial" panose="020B0604020202020204" pitchFamily="34" charset="0"/>
                  <a:ea typeface="新細明體" panose="02020500000000000000" pitchFamily="18" charset="-120"/>
                </a:rPr>
                <a:t>3. Click to add Title</a:t>
              </a:r>
            </a:p>
          </p:txBody>
        </p:sp>
      </p:grpSp>
      <p:grpSp>
        <p:nvGrpSpPr>
          <p:cNvPr id="7174" name="Group 22"/>
          <p:cNvGrpSpPr>
            <a:grpSpLocks/>
          </p:cNvGrpSpPr>
          <p:nvPr/>
        </p:nvGrpSpPr>
        <p:grpSpPr bwMode="auto">
          <a:xfrm>
            <a:off x="1966913" y="4648200"/>
            <a:ext cx="5043487" cy="530225"/>
            <a:chOff x="1239" y="1296"/>
            <a:chExt cx="3177" cy="334"/>
          </a:xfrm>
        </p:grpSpPr>
        <p:sp>
          <p:nvSpPr>
            <p:cNvPr id="7175" name="Line 23"/>
            <p:cNvSpPr>
              <a:spLocks noChangeShapeType="1"/>
            </p:cNvSpPr>
            <p:nvPr/>
          </p:nvSpPr>
          <p:spPr bwMode="auto">
            <a:xfrm>
              <a:off x="1392" y="1582"/>
              <a:ext cx="3024" cy="0"/>
            </a:xfrm>
            <a:prstGeom prst="line">
              <a:avLst/>
            </a:prstGeom>
            <a:noFill/>
            <a:ln w="25400">
              <a:solidFill>
                <a:srgbClr val="5F5F5F"/>
              </a:solidFill>
              <a:prstDash val="sysDot"/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TW" altLang="en-US"/>
            </a:p>
          </p:txBody>
        </p:sp>
        <p:grpSp>
          <p:nvGrpSpPr>
            <p:cNvPr id="7176" name="Group 24"/>
            <p:cNvGrpSpPr>
              <a:grpSpLocks/>
            </p:cNvGrpSpPr>
            <p:nvPr/>
          </p:nvGrpSpPr>
          <p:grpSpPr bwMode="auto">
            <a:xfrm>
              <a:off x="1239" y="1515"/>
              <a:ext cx="115" cy="115"/>
              <a:chOff x="1239" y="1515"/>
              <a:chExt cx="115" cy="115"/>
            </a:xfrm>
          </p:grpSpPr>
          <p:sp>
            <p:nvSpPr>
              <p:cNvPr id="7178" name="AutoShape 25"/>
              <p:cNvSpPr>
                <a:spLocks noChangeArrowheads="1"/>
              </p:cNvSpPr>
              <p:nvPr/>
            </p:nvSpPr>
            <p:spPr bwMode="gray">
              <a:xfrm rot="2700000">
                <a:off x="1239" y="1515"/>
                <a:ext cx="115" cy="115"/>
              </a:xfrm>
              <a:prstGeom prst="rtTriangle">
                <a:avLst/>
              </a:pr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sp>
            <p:nvSpPr>
              <p:cNvPr id="7179" name="AutoShape 26"/>
              <p:cNvSpPr>
                <a:spLocks noChangeArrowheads="1"/>
              </p:cNvSpPr>
              <p:nvPr/>
            </p:nvSpPr>
            <p:spPr bwMode="gray">
              <a:xfrm rot="18900000" flipH="1">
                <a:off x="1239" y="1515"/>
                <a:ext cx="115" cy="115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</p:grpSp>
        <p:sp>
          <p:nvSpPr>
            <p:cNvPr id="7177" name="Text Box 27"/>
            <p:cNvSpPr txBox="1">
              <a:spLocks noChangeArrowheads="1"/>
            </p:cNvSpPr>
            <p:nvPr/>
          </p:nvSpPr>
          <p:spPr bwMode="auto">
            <a:xfrm>
              <a:off x="1899" y="1296"/>
              <a:ext cx="174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zh-TW" sz="2400">
                  <a:solidFill>
                    <a:srgbClr val="000000"/>
                  </a:solidFill>
                  <a:latin typeface="Arial" panose="020B0604020202020204" pitchFamily="34" charset="0"/>
                  <a:ea typeface="新細明體" panose="02020500000000000000" pitchFamily="18" charset="-120"/>
                </a:rPr>
                <a:t>4. Click to add Title</a:t>
              </a: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smtClean="0"/>
              <a:t>圖形運用</a:t>
            </a:r>
          </a:p>
        </p:txBody>
      </p:sp>
      <p:sp>
        <p:nvSpPr>
          <p:cNvPr id="77827" name="Oval 3"/>
          <p:cNvSpPr>
            <a:spLocks noChangeArrowheads="1"/>
          </p:cNvSpPr>
          <p:nvPr/>
        </p:nvSpPr>
        <p:spPr bwMode="ltGray">
          <a:xfrm>
            <a:off x="2362200" y="4551363"/>
            <a:ext cx="5562600" cy="1325562"/>
          </a:xfrm>
          <a:prstGeom prst="ellipse">
            <a:avLst/>
          </a:prstGeom>
          <a:gradFill rotWithShape="1">
            <a:gsLst>
              <a:gs pos="0">
                <a:schemeClr val="bg1">
                  <a:gamma/>
                  <a:shade val="15686"/>
                  <a:invGamma/>
                </a:schemeClr>
              </a:gs>
              <a:gs pos="100000">
                <a:schemeClr val="bg1"/>
              </a:gs>
            </a:gsLst>
            <a:lin ang="2700000" scaled="1"/>
          </a:gradFill>
          <a:ln w="3175">
            <a:noFill/>
            <a:round/>
            <a:headEnd/>
            <a:tailEnd type="none" w="sm" len="sm"/>
          </a:ln>
          <a:effectLst/>
        </p:spPr>
        <p:txBody>
          <a:bodyPr vert="eaVert" wrap="none" lIns="92075" tIns="46038" rIns="92075" bIns="46038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  <p:sp>
        <p:nvSpPr>
          <p:cNvPr id="77828" name="Oval 4"/>
          <p:cNvSpPr>
            <a:spLocks noChangeArrowheads="1"/>
          </p:cNvSpPr>
          <p:nvPr/>
        </p:nvSpPr>
        <p:spPr bwMode="ltGray">
          <a:xfrm rot="-998297">
            <a:off x="1636713" y="2438400"/>
            <a:ext cx="5762625" cy="3016250"/>
          </a:xfrm>
          <a:prstGeom prst="ellipse">
            <a:avLst/>
          </a:prstGeom>
          <a:gradFill rotWithShape="0">
            <a:gsLst>
              <a:gs pos="0">
                <a:schemeClr val="bg2"/>
              </a:gs>
              <a:gs pos="50000">
                <a:schemeClr val="bg2">
                  <a:gamma/>
                  <a:tint val="24314"/>
                  <a:invGamma/>
                </a:schemeClr>
              </a:gs>
              <a:gs pos="100000">
                <a:schemeClr val="bg2"/>
              </a:gs>
            </a:gsLst>
            <a:lin ang="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  <p:sp>
        <p:nvSpPr>
          <p:cNvPr id="32773" name="Oval 5"/>
          <p:cNvSpPr>
            <a:spLocks noChangeArrowheads="1"/>
          </p:cNvSpPr>
          <p:nvPr/>
        </p:nvSpPr>
        <p:spPr bwMode="ltGray">
          <a:xfrm rot="-998297">
            <a:off x="1700213" y="2284413"/>
            <a:ext cx="5564187" cy="2922587"/>
          </a:xfrm>
          <a:prstGeom prst="ellipse">
            <a:avLst/>
          </a:prstGeom>
          <a:gradFill rotWithShape="1">
            <a:gsLst>
              <a:gs pos="0">
                <a:srgbClr val="47ABE3"/>
              </a:gs>
              <a:gs pos="100000">
                <a:srgbClr val="214F69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  <p:sp>
        <p:nvSpPr>
          <p:cNvPr id="32774" name="Arc 6"/>
          <p:cNvSpPr>
            <a:spLocks/>
          </p:cNvSpPr>
          <p:nvPr/>
        </p:nvSpPr>
        <p:spPr bwMode="auto">
          <a:xfrm rot="-998297">
            <a:off x="4565650" y="3348038"/>
            <a:ext cx="2652713" cy="1320800"/>
          </a:xfrm>
          <a:custGeom>
            <a:avLst/>
            <a:gdLst>
              <a:gd name="T0" fmla="*/ 2652713 w 19933"/>
              <a:gd name="T1" fmla="*/ 562945 h 19523"/>
              <a:gd name="T2" fmla="*/ 1229939 w 19933"/>
              <a:gd name="T3" fmla="*/ 1320800 h 19523"/>
              <a:gd name="T4" fmla="*/ 0 w 19933"/>
              <a:gd name="T5" fmla="*/ 0 h 19523"/>
              <a:gd name="T6" fmla="*/ 0 60000 65536"/>
              <a:gd name="T7" fmla="*/ 0 60000 65536"/>
              <a:gd name="T8" fmla="*/ 0 60000 65536"/>
              <a:gd name="T9" fmla="*/ 0 w 19933"/>
              <a:gd name="T10" fmla="*/ 0 h 19523"/>
              <a:gd name="T11" fmla="*/ 19933 w 19933"/>
              <a:gd name="T12" fmla="*/ 19523 h 1952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933" h="19523" fill="none" extrusionOk="0">
                <a:moveTo>
                  <a:pt x="19932" y="8320"/>
                </a:moveTo>
                <a:cubicBezTo>
                  <a:pt x="17876" y="13247"/>
                  <a:pt x="14067" y="17238"/>
                  <a:pt x="9241" y="19522"/>
                </a:cubicBezTo>
              </a:path>
              <a:path w="19933" h="19523" stroke="0" extrusionOk="0">
                <a:moveTo>
                  <a:pt x="19932" y="8320"/>
                </a:moveTo>
                <a:cubicBezTo>
                  <a:pt x="17876" y="13247"/>
                  <a:pt x="14067" y="17238"/>
                  <a:pt x="9241" y="19522"/>
                </a:cubicBezTo>
                <a:lnTo>
                  <a:pt x="0" y="0"/>
                </a:lnTo>
                <a:close/>
              </a:path>
            </a:pathLst>
          </a:custGeom>
          <a:solidFill>
            <a:srgbClr val="D9AF1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77831" name="Arc 7"/>
          <p:cNvSpPr>
            <a:spLocks/>
          </p:cNvSpPr>
          <p:nvPr/>
        </p:nvSpPr>
        <p:spPr bwMode="gray">
          <a:xfrm rot="-998297">
            <a:off x="4341813" y="2354263"/>
            <a:ext cx="2849562" cy="1538287"/>
          </a:xfrm>
          <a:custGeom>
            <a:avLst/>
            <a:gdLst>
              <a:gd name="G0" fmla="+- 0 0 0"/>
              <a:gd name="G1" fmla="+- 14335 0 0"/>
              <a:gd name="G2" fmla="+- 21600 0 0"/>
              <a:gd name="T0" fmla="*/ 16157 w 21600"/>
              <a:gd name="T1" fmla="*/ 0 h 22718"/>
              <a:gd name="T2" fmla="*/ 19907 w 21600"/>
              <a:gd name="T3" fmla="*/ 22718 h 22718"/>
              <a:gd name="T4" fmla="*/ 0 w 21600"/>
              <a:gd name="T5" fmla="*/ 14335 h 22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2718" fill="none" extrusionOk="0">
                <a:moveTo>
                  <a:pt x="16157" y="-1"/>
                </a:moveTo>
                <a:cubicBezTo>
                  <a:pt x="19663" y="3951"/>
                  <a:pt x="21600" y="9051"/>
                  <a:pt x="21600" y="14335"/>
                </a:cubicBezTo>
                <a:cubicBezTo>
                  <a:pt x="21600" y="17214"/>
                  <a:pt x="21024" y="20064"/>
                  <a:pt x="19906" y="22717"/>
                </a:cubicBezTo>
              </a:path>
              <a:path w="21600" h="22718" stroke="0" extrusionOk="0">
                <a:moveTo>
                  <a:pt x="16157" y="-1"/>
                </a:moveTo>
                <a:cubicBezTo>
                  <a:pt x="19663" y="3951"/>
                  <a:pt x="21600" y="9051"/>
                  <a:pt x="21600" y="14335"/>
                </a:cubicBezTo>
                <a:cubicBezTo>
                  <a:pt x="21600" y="17214"/>
                  <a:pt x="21024" y="20064"/>
                  <a:pt x="19906" y="22717"/>
                </a:cubicBezTo>
                <a:lnTo>
                  <a:pt x="0" y="14335"/>
                </a:lnTo>
                <a:close/>
              </a:path>
            </a:pathLst>
          </a:cu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shade val="22353"/>
                  <a:invGamma/>
                </a:schemeClr>
              </a:gs>
            </a:gsLst>
            <a:lin ang="54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/>
          </a:p>
        </p:txBody>
      </p:sp>
      <p:sp>
        <p:nvSpPr>
          <p:cNvPr id="77832" name="Arc 8"/>
          <p:cNvSpPr>
            <a:spLocks/>
          </p:cNvSpPr>
          <p:nvPr/>
        </p:nvSpPr>
        <p:spPr bwMode="gray">
          <a:xfrm rot="20601703" flipH="1">
            <a:off x="1755775" y="3665538"/>
            <a:ext cx="2867025" cy="1630362"/>
          </a:xfrm>
          <a:custGeom>
            <a:avLst/>
            <a:gdLst>
              <a:gd name="G0" fmla="+- 0 0 0"/>
              <a:gd name="G1" fmla="+- 6947 0 0"/>
              <a:gd name="G2" fmla="+- 21600 0 0"/>
              <a:gd name="T0" fmla="*/ 20452 w 21600"/>
              <a:gd name="T1" fmla="*/ 0 h 24439"/>
              <a:gd name="T2" fmla="*/ 12673 w 21600"/>
              <a:gd name="T3" fmla="*/ 24439 h 24439"/>
              <a:gd name="T4" fmla="*/ 0 w 21600"/>
              <a:gd name="T5" fmla="*/ 6947 h 24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4439" fill="none" extrusionOk="0">
                <a:moveTo>
                  <a:pt x="20452" y="-1"/>
                </a:moveTo>
                <a:cubicBezTo>
                  <a:pt x="21212" y="2237"/>
                  <a:pt x="21600" y="4584"/>
                  <a:pt x="21600" y="6947"/>
                </a:cubicBezTo>
                <a:cubicBezTo>
                  <a:pt x="21600" y="13871"/>
                  <a:pt x="18280" y="20376"/>
                  <a:pt x="12672" y="24438"/>
                </a:cubicBezTo>
              </a:path>
              <a:path w="21600" h="24439" stroke="0" extrusionOk="0">
                <a:moveTo>
                  <a:pt x="20452" y="-1"/>
                </a:moveTo>
                <a:cubicBezTo>
                  <a:pt x="21212" y="2237"/>
                  <a:pt x="21600" y="4584"/>
                  <a:pt x="21600" y="6947"/>
                </a:cubicBezTo>
                <a:cubicBezTo>
                  <a:pt x="21600" y="13871"/>
                  <a:pt x="18280" y="20376"/>
                  <a:pt x="12672" y="24438"/>
                </a:cubicBezTo>
                <a:lnTo>
                  <a:pt x="0" y="6947"/>
                </a:lnTo>
                <a:close/>
              </a:path>
            </a:pathLst>
          </a:cu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/>
          </a:p>
        </p:txBody>
      </p:sp>
      <p:sp>
        <p:nvSpPr>
          <p:cNvPr id="77833" name="Arc 9"/>
          <p:cNvSpPr>
            <a:spLocks/>
          </p:cNvSpPr>
          <p:nvPr/>
        </p:nvSpPr>
        <p:spPr bwMode="gray">
          <a:xfrm rot="-998297">
            <a:off x="3600450" y="2090738"/>
            <a:ext cx="2814638" cy="1417637"/>
          </a:xfrm>
          <a:custGeom>
            <a:avLst/>
            <a:gdLst>
              <a:gd name="G0" fmla="+- 4839 0 0"/>
              <a:gd name="G1" fmla="+- 21600 0 0"/>
              <a:gd name="G2" fmla="+- 21600 0 0"/>
              <a:gd name="T0" fmla="*/ 0 w 21397"/>
              <a:gd name="T1" fmla="*/ 549 h 21600"/>
              <a:gd name="T2" fmla="*/ 21397 w 21397"/>
              <a:gd name="T3" fmla="*/ 7730 h 21600"/>
              <a:gd name="T4" fmla="*/ 4839 w 21397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397" h="21600" fill="none" extrusionOk="0">
                <a:moveTo>
                  <a:pt x="0" y="549"/>
                </a:moveTo>
                <a:cubicBezTo>
                  <a:pt x="1587" y="184"/>
                  <a:pt x="3210" y="-1"/>
                  <a:pt x="4839" y="0"/>
                </a:cubicBezTo>
                <a:cubicBezTo>
                  <a:pt x="11230" y="0"/>
                  <a:pt x="17293" y="2830"/>
                  <a:pt x="21397" y="7729"/>
                </a:cubicBezTo>
              </a:path>
              <a:path w="21397" h="21600" stroke="0" extrusionOk="0">
                <a:moveTo>
                  <a:pt x="0" y="549"/>
                </a:moveTo>
                <a:cubicBezTo>
                  <a:pt x="1587" y="184"/>
                  <a:pt x="3210" y="-1"/>
                  <a:pt x="4839" y="0"/>
                </a:cubicBezTo>
                <a:cubicBezTo>
                  <a:pt x="11230" y="0"/>
                  <a:pt x="17293" y="2830"/>
                  <a:pt x="21397" y="7729"/>
                </a:cubicBezTo>
                <a:lnTo>
                  <a:pt x="4839" y="2160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270000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/>
          </a:p>
        </p:txBody>
      </p:sp>
      <p:sp>
        <p:nvSpPr>
          <p:cNvPr id="32778" name="Arc 10"/>
          <p:cNvSpPr>
            <a:spLocks/>
          </p:cNvSpPr>
          <p:nvPr/>
        </p:nvSpPr>
        <p:spPr bwMode="gray">
          <a:xfrm rot="20601703" flipH="1">
            <a:off x="1549400" y="2736850"/>
            <a:ext cx="2774950" cy="1381125"/>
          </a:xfrm>
          <a:custGeom>
            <a:avLst/>
            <a:gdLst>
              <a:gd name="T0" fmla="*/ 586300 w 20934"/>
              <a:gd name="T1" fmla="*/ 0 h 21142"/>
              <a:gd name="T2" fmla="*/ 2774950 w 20934"/>
              <a:gd name="T3" fmla="*/ 1033459 h 21142"/>
              <a:gd name="T4" fmla="*/ 0 w 20934"/>
              <a:gd name="T5" fmla="*/ 1381125 h 21142"/>
              <a:gd name="T6" fmla="*/ 0 60000 65536"/>
              <a:gd name="T7" fmla="*/ 0 60000 65536"/>
              <a:gd name="T8" fmla="*/ 0 60000 65536"/>
              <a:gd name="T9" fmla="*/ 0 w 20934"/>
              <a:gd name="T10" fmla="*/ 0 h 21142"/>
              <a:gd name="T11" fmla="*/ 20934 w 20934"/>
              <a:gd name="T12" fmla="*/ 21142 h 2114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934" h="21142" fill="none" extrusionOk="0">
                <a:moveTo>
                  <a:pt x="4423" y="-1"/>
                </a:moveTo>
                <a:cubicBezTo>
                  <a:pt x="12495" y="1688"/>
                  <a:pt x="18902" y="7826"/>
                  <a:pt x="20934" y="15819"/>
                </a:cubicBezTo>
              </a:path>
              <a:path w="20934" h="21142" stroke="0" extrusionOk="0">
                <a:moveTo>
                  <a:pt x="4423" y="-1"/>
                </a:moveTo>
                <a:cubicBezTo>
                  <a:pt x="12495" y="1688"/>
                  <a:pt x="18902" y="7826"/>
                  <a:pt x="20934" y="15819"/>
                </a:cubicBezTo>
                <a:lnTo>
                  <a:pt x="0" y="21142"/>
                </a:lnTo>
                <a:close/>
              </a:path>
            </a:pathLst>
          </a:custGeom>
          <a:gradFill rotWithShape="1">
            <a:gsLst>
              <a:gs pos="0">
                <a:srgbClr val="33C1AD"/>
              </a:gs>
              <a:gs pos="100000">
                <a:srgbClr val="18595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32779" name="Freeform 11"/>
          <p:cNvSpPr>
            <a:spLocks/>
          </p:cNvSpPr>
          <p:nvPr/>
        </p:nvSpPr>
        <p:spPr bwMode="auto">
          <a:xfrm rot="-998297">
            <a:off x="4681538" y="3597275"/>
            <a:ext cx="1220787" cy="1498600"/>
          </a:xfrm>
          <a:custGeom>
            <a:avLst/>
            <a:gdLst>
              <a:gd name="T0" fmla="*/ 480 w 480"/>
              <a:gd name="T1" fmla="*/ 716 h 716"/>
              <a:gd name="T2" fmla="*/ 480 w 480"/>
              <a:gd name="T3" fmla="*/ 604 h 716"/>
              <a:gd name="T4" fmla="*/ 0 w 480"/>
              <a:gd name="T5" fmla="*/ 0 h 716"/>
              <a:gd name="T6" fmla="*/ 0 60000 65536"/>
              <a:gd name="T7" fmla="*/ 0 60000 65536"/>
              <a:gd name="T8" fmla="*/ 0 60000 65536"/>
              <a:gd name="T9" fmla="*/ 0 w 480"/>
              <a:gd name="T10" fmla="*/ 0 h 716"/>
              <a:gd name="T11" fmla="*/ 480 w 480"/>
              <a:gd name="T12" fmla="*/ 716 h 7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80" h="716">
                <a:moveTo>
                  <a:pt x="480" y="716"/>
                </a:moveTo>
                <a:lnTo>
                  <a:pt x="480" y="604"/>
                </a:lnTo>
                <a:lnTo>
                  <a:pt x="0" y="0"/>
                </a:lnTo>
              </a:path>
            </a:pathLst>
          </a:custGeom>
          <a:noFill/>
          <a:ln w="6350" cap="flat" cmpd="sng">
            <a:solidFill>
              <a:srgbClr val="6A93D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zh-TW" altLang="en-US"/>
          </a:p>
        </p:txBody>
      </p:sp>
      <p:sp>
        <p:nvSpPr>
          <p:cNvPr id="32780" name="Freeform 12"/>
          <p:cNvSpPr>
            <a:spLocks/>
          </p:cNvSpPr>
          <p:nvPr/>
        </p:nvSpPr>
        <p:spPr bwMode="auto">
          <a:xfrm rot="-998297">
            <a:off x="4575175" y="3344863"/>
            <a:ext cx="2562225" cy="809625"/>
          </a:xfrm>
          <a:custGeom>
            <a:avLst/>
            <a:gdLst>
              <a:gd name="T0" fmla="*/ 1008 w 1008"/>
              <a:gd name="T1" fmla="*/ 388 h 388"/>
              <a:gd name="T2" fmla="*/ 1000 w 1008"/>
              <a:gd name="T3" fmla="*/ 284 h 388"/>
              <a:gd name="T4" fmla="*/ 0 w 1008"/>
              <a:gd name="T5" fmla="*/ 0 h 388"/>
              <a:gd name="T6" fmla="*/ 0 60000 65536"/>
              <a:gd name="T7" fmla="*/ 0 60000 65536"/>
              <a:gd name="T8" fmla="*/ 0 60000 65536"/>
              <a:gd name="T9" fmla="*/ 0 w 1008"/>
              <a:gd name="T10" fmla="*/ 0 h 388"/>
              <a:gd name="T11" fmla="*/ 1008 w 1008"/>
              <a:gd name="T12" fmla="*/ 388 h 3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08" h="388">
                <a:moveTo>
                  <a:pt x="1008" y="388"/>
                </a:moveTo>
                <a:lnTo>
                  <a:pt x="1000" y="284"/>
                </a:lnTo>
                <a:lnTo>
                  <a:pt x="0" y="0"/>
                </a:lnTo>
              </a:path>
            </a:pathLst>
          </a:custGeom>
          <a:noFill/>
          <a:ln w="6350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zh-TW" altLang="en-US"/>
          </a:p>
        </p:txBody>
      </p:sp>
      <p:sp>
        <p:nvSpPr>
          <p:cNvPr id="77837" name="Arc 13"/>
          <p:cNvSpPr>
            <a:spLocks/>
          </p:cNvSpPr>
          <p:nvPr/>
        </p:nvSpPr>
        <p:spPr bwMode="gray">
          <a:xfrm rot="-886887">
            <a:off x="4276725" y="3376613"/>
            <a:ext cx="2949575" cy="1271587"/>
          </a:xfrm>
          <a:custGeom>
            <a:avLst/>
            <a:gdLst>
              <a:gd name="G0" fmla="+- 0 0 0"/>
              <a:gd name="G1" fmla="+- 0 0 0"/>
              <a:gd name="G2" fmla="+- 21600 0 0"/>
              <a:gd name="T0" fmla="*/ 19866 w 19866"/>
              <a:gd name="T1" fmla="*/ 8479 h 19523"/>
              <a:gd name="T2" fmla="*/ 9242 w 19866"/>
              <a:gd name="T3" fmla="*/ 19523 h 19523"/>
              <a:gd name="T4" fmla="*/ 0 w 19866"/>
              <a:gd name="T5" fmla="*/ 0 h 19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866" h="19523" fill="none" extrusionOk="0">
                <a:moveTo>
                  <a:pt x="19866" y="8479"/>
                </a:moveTo>
                <a:cubicBezTo>
                  <a:pt x="17793" y="13335"/>
                  <a:pt x="14014" y="17263"/>
                  <a:pt x="9241" y="19522"/>
                </a:cubicBezTo>
              </a:path>
              <a:path w="19866" h="19523" stroke="0" extrusionOk="0">
                <a:moveTo>
                  <a:pt x="19866" y="8479"/>
                </a:moveTo>
                <a:cubicBezTo>
                  <a:pt x="17793" y="13335"/>
                  <a:pt x="14014" y="17263"/>
                  <a:pt x="9241" y="19522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shade val="28627"/>
                  <a:invGamma/>
                </a:schemeClr>
              </a:gs>
            </a:gsLst>
            <a:lin ang="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zh-TW" altLang="en-US"/>
          </a:p>
        </p:txBody>
      </p:sp>
      <p:sp>
        <p:nvSpPr>
          <p:cNvPr id="77838" name="Freeform 14"/>
          <p:cNvSpPr>
            <a:spLocks/>
          </p:cNvSpPr>
          <p:nvPr/>
        </p:nvSpPr>
        <p:spPr bwMode="gray">
          <a:xfrm rot="-886887">
            <a:off x="4360863" y="3565525"/>
            <a:ext cx="1377950" cy="1536700"/>
          </a:xfrm>
          <a:custGeom>
            <a:avLst/>
            <a:gdLst/>
            <a:ahLst/>
            <a:cxnLst>
              <a:cxn ang="0">
                <a:pos x="480" y="633"/>
              </a:cxn>
              <a:cxn ang="0">
                <a:pos x="486" y="762"/>
              </a:cxn>
              <a:cxn ang="0">
                <a:pos x="9" y="129"/>
              </a:cxn>
              <a:cxn ang="0">
                <a:pos x="0" y="0"/>
              </a:cxn>
              <a:cxn ang="0">
                <a:pos x="480" y="633"/>
              </a:cxn>
            </a:cxnLst>
            <a:rect l="0" t="0" r="r" b="b"/>
            <a:pathLst>
              <a:path w="486" h="762">
                <a:moveTo>
                  <a:pt x="480" y="633"/>
                </a:moveTo>
                <a:lnTo>
                  <a:pt x="486" y="762"/>
                </a:lnTo>
                <a:lnTo>
                  <a:pt x="9" y="129"/>
                </a:lnTo>
                <a:lnTo>
                  <a:pt x="0" y="0"/>
                </a:lnTo>
                <a:lnTo>
                  <a:pt x="480" y="633"/>
                </a:lnTo>
                <a:close/>
              </a:path>
            </a:pathLst>
          </a:cu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0" scaled="1"/>
          </a:gra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zh-TW" altLang="en-US"/>
          </a:p>
        </p:txBody>
      </p:sp>
      <p:sp>
        <p:nvSpPr>
          <p:cNvPr id="77840" name="Freeform 16"/>
          <p:cNvSpPr>
            <a:spLocks/>
          </p:cNvSpPr>
          <p:nvPr/>
        </p:nvSpPr>
        <p:spPr bwMode="gray">
          <a:xfrm rot="-886887">
            <a:off x="5737225" y="3733800"/>
            <a:ext cx="1579563" cy="979488"/>
          </a:xfrm>
          <a:custGeom>
            <a:avLst/>
            <a:gdLst/>
            <a:ahLst/>
            <a:cxnLst>
              <a:cxn ang="0">
                <a:pos x="0" y="342"/>
              </a:cxn>
              <a:cxn ang="0">
                <a:pos x="552" y="0"/>
              </a:cxn>
              <a:cxn ang="0">
                <a:pos x="556" y="138"/>
              </a:cxn>
              <a:cxn ang="0">
                <a:pos x="346" y="338"/>
              </a:cxn>
              <a:cxn ang="0">
                <a:pos x="6" y="486"/>
              </a:cxn>
              <a:cxn ang="0">
                <a:pos x="0" y="342"/>
              </a:cxn>
            </a:cxnLst>
            <a:rect l="0" t="0" r="r" b="b"/>
            <a:pathLst>
              <a:path w="556" h="486">
                <a:moveTo>
                  <a:pt x="0" y="342"/>
                </a:moveTo>
                <a:lnTo>
                  <a:pt x="552" y="0"/>
                </a:lnTo>
                <a:lnTo>
                  <a:pt x="556" y="138"/>
                </a:lnTo>
                <a:cubicBezTo>
                  <a:pt x="522" y="194"/>
                  <a:pt x="438" y="280"/>
                  <a:pt x="346" y="338"/>
                </a:cubicBezTo>
                <a:cubicBezTo>
                  <a:pt x="254" y="396"/>
                  <a:pt x="64" y="485"/>
                  <a:pt x="6" y="486"/>
                </a:cubicBezTo>
                <a:cubicBezTo>
                  <a:pt x="8" y="434"/>
                  <a:pt x="1" y="372"/>
                  <a:pt x="0" y="342"/>
                </a:cubicBezTo>
                <a:close/>
              </a:path>
            </a:pathLst>
          </a:cu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shade val="28627"/>
                  <a:invGamma/>
                </a:schemeClr>
              </a:gs>
            </a:gsLst>
            <a:lin ang="0" scaled="1"/>
          </a:gra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zh-TW" altLang="en-US"/>
          </a:p>
        </p:txBody>
      </p:sp>
      <p:grpSp>
        <p:nvGrpSpPr>
          <p:cNvPr id="32784" name="Group 28"/>
          <p:cNvGrpSpPr>
            <a:grpSpLocks/>
          </p:cNvGrpSpPr>
          <p:nvPr/>
        </p:nvGrpSpPr>
        <p:grpSpPr bwMode="auto">
          <a:xfrm>
            <a:off x="4800600" y="3255963"/>
            <a:ext cx="3000375" cy="1885950"/>
            <a:chOff x="3024" y="2051"/>
            <a:chExt cx="1890" cy="1188"/>
          </a:xfrm>
        </p:grpSpPr>
        <p:sp>
          <p:nvSpPr>
            <p:cNvPr id="77841" name="Freeform 17"/>
            <p:cNvSpPr>
              <a:spLocks/>
            </p:cNvSpPr>
            <p:nvPr/>
          </p:nvSpPr>
          <p:spPr bwMode="gray">
            <a:xfrm rot="-998297">
              <a:off x="3951" y="2287"/>
              <a:ext cx="963" cy="686"/>
            </a:xfrm>
            <a:custGeom>
              <a:avLst/>
              <a:gdLst/>
              <a:ahLst/>
              <a:cxnLst>
                <a:cxn ang="0">
                  <a:pos x="0" y="342"/>
                </a:cxn>
                <a:cxn ang="0">
                  <a:pos x="552" y="0"/>
                </a:cxn>
                <a:cxn ang="0">
                  <a:pos x="556" y="138"/>
                </a:cxn>
                <a:cxn ang="0">
                  <a:pos x="346" y="338"/>
                </a:cxn>
                <a:cxn ang="0">
                  <a:pos x="6" y="486"/>
                </a:cxn>
                <a:cxn ang="0">
                  <a:pos x="0" y="342"/>
                </a:cxn>
              </a:cxnLst>
              <a:rect l="0" t="0" r="r" b="b"/>
              <a:pathLst>
                <a:path w="556" h="486">
                  <a:moveTo>
                    <a:pt x="0" y="342"/>
                  </a:moveTo>
                  <a:lnTo>
                    <a:pt x="552" y="0"/>
                  </a:lnTo>
                  <a:lnTo>
                    <a:pt x="556" y="138"/>
                  </a:lnTo>
                  <a:cubicBezTo>
                    <a:pt x="522" y="194"/>
                    <a:pt x="438" y="280"/>
                    <a:pt x="346" y="338"/>
                  </a:cubicBezTo>
                  <a:cubicBezTo>
                    <a:pt x="254" y="396"/>
                    <a:pt x="64" y="485"/>
                    <a:pt x="6" y="486"/>
                  </a:cubicBezTo>
                  <a:cubicBezTo>
                    <a:pt x="8" y="434"/>
                    <a:pt x="1" y="372"/>
                    <a:pt x="0" y="342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28627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77842" name="Arc 18"/>
            <p:cNvSpPr>
              <a:spLocks/>
            </p:cNvSpPr>
            <p:nvPr/>
          </p:nvSpPr>
          <p:spPr bwMode="gray">
            <a:xfrm rot="-1060795">
              <a:off x="3024" y="2051"/>
              <a:ext cx="1830" cy="880"/>
            </a:xfrm>
            <a:custGeom>
              <a:avLst/>
              <a:gdLst>
                <a:gd name="G0" fmla="+- 0 0 0"/>
                <a:gd name="G1" fmla="+- 0 0 0"/>
                <a:gd name="G2" fmla="+- 21600 0 0"/>
                <a:gd name="T0" fmla="*/ 19866 w 19866"/>
                <a:gd name="T1" fmla="*/ 8479 h 19523"/>
                <a:gd name="T2" fmla="*/ 9242 w 19866"/>
                <a:gd name="T3" fmla="*/ 19523 h 19523"/>
                <a:gd name="T4" fmla="*/ 0 w 19866"/>
                <a:gd name="T5" fmla="*/ 0 h 19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866" h="19523" fill="none" extrusionOk="0">
                  <a:moveTo>
                    <a:pt x="19866" y="8479"/>
                  </a:moveTo>
                  <a:cubicBezTo>
                    <a:pt x="17793" y="13335"/>
                    <a:pt x="14014" y="17263"/>
                    <a:pt x="9241" y="19522"/>
                  </a:cubicBezTo>
                </a:path>
                <a:path w="19866" h="19523" stroke="0" extrusionOk="0">
                  <a:moveTo>
                    <a:pt x="19866" y="8479"/>
                  </a:moveTo>
                  <a:cubicBezTo>
                    <a:pt x="17793" y="13335"/>
                    <a:pt x="14014" y="17263"/>
                    <a:pt x="9241" y="19522"/>
                  </a:cubicBez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28627"/>
                    <a:invGamma/>
                  </a:schemeClr>
                </a:gs>
              </a:gsLst>
              <a:lin ang="0" scaled="1"/>
            </a:gra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77843" name="Freeform 19"/>
            <p:cNvSpPr>
              <a:spLocks/>
            </p:cNvSpPr>
            <p:nvPr/>
          </p:nvSpPr>
          <p:spPr bwMode="gray">
            <a:xfrm rot="-998297">
              <a:off x="3108" y="2235"/>
              <a:ext cx="856" cy="1004"/>
            </a:xfrm>
            <a:custGeom>
              <a:avLst/>
              <a:gdLst/>
              <a:ahLst/>
              <a:cxnLst>
                <a:cxn ang="0">
                  <a:pos x="480" y="633"/>
                </a:cxn>
                <a:cxn ang="0">
                  <a:pos x="486" y="762"/>
                </a:cxn>
                <a:cxn ang="0">
                  <a:pos x="9" y="129"/>
                </a:cxn>
                <a:cxn ang="0">
                  <a:pos x="0" y="0"/>
                </a:cxn>
                <a:cxn ang="0">
                  <a:pos x="480" y="633"/>
                </a:cxn>
              </a:cxnLst>
              <a:rect l="0" t="0" r="r" b="b"/>
              <a:pathLst>
                <a:path w="486" h="762">
                  <a:moveTo>
                    <a:pt x="480" y="633"/>
                  </a:moveTo>
                  <a:lnTo>
                    <a:pt x="486" y="762"/>
                  </a:lnTo>
                  <a:lnTo>
                    <a:pt x="9" y="129"/>
                  </a:lnTo>
                  <a:lnTo>
                    <a:pt x="0" y="0"/>
                  </a:lnTo>
                  <a:lnTo>
                    <a:pt x="480" y="633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28627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zh-TW" altLang="en-US"/>
            </a:p>
          </p:txBody>
        </p:sp>
      </p:grpSp>
      <p:sp>
        <p:nvSpPr>
          <p:cNvPr id="77844" name="Oval 20"/>
          <p:cNvSpPr>
            <a:spLocks noChangeArrowheads="1"/>
          </p:cNvSpPr>
          <p:nvPr/>
        </p:nvSpPr>
        <p:spPr bwMode="gray">
          <a:xfrm rot="-998297">
            <a:off x="3154363" y="2990850"/>
            <a:ext cx="2695575" cy="1339850"/>
          </a:xfrm>
          <a:prstGeom prst="ellipse">
            <a:avLst/>
          </a:prstGeom>
          <a:gradFill rotWithShape="0">
            <a:gsLst>
              <a:gs pos="0">
                <a:schemeClr val="bg2"/>
              </a:gs>
              <a:gs pos="50000">
                <a:schemeClr val="bg2">
                  <a:gamma/>
                  <a:tint val="24314"/>
                  <a:invGamma/>
                </a:schemeClr>
              </a:gs>
              <a:gs pos="100000">
                <a:schemeClr val="bg2"/>
              </a:gs>
            </a:gsLst>
            <a:lin ang="0" scaled="1"/>
          </a:gra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  <p:sp>
        <p:nvSpPr>
          <p:cNvPr id="32786" name="Oval 21"/>
          <p:cNvSpPr>
            <a:spLocks noChangeArrowheads="1"/>
          </p:cNvSpPr>
          <p:nvPr/>
        </p:nvSpPr>
        <p:spPr bwMode="white">
          <a:xfrm rot="-998297">
            <a:off x="3254375" y="3243263"/>
            <a:ext cx="2587625" cy="109061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  <p:sp>
        <p:nvSpPr>
          <p:cNvPr id="32787" name="AutoShape 22"/>
          <p:cNvSpPr>
            <a:spLocks noChangeArrowheads="1"/>
          </p:cNvSpPr>
          <p:nvPr/>
        </p:nvSpPr>
        <p:spPr bwMode="white">
          <a:xfrm>
            <a:off x="2362200" y="3103563"/>
            <a:ext cx="1216025" cy="481012"/>
          </a:xfrm>
          <a:prstGeom prst="roundRect">
            <a:avLst>
              <a:gd name="adj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ko-KR" b="1">
                <a:solidFill>
                  <a:srgbClr val="FFFFFF"/>
                </a:solidFill>
                <a:latin typeface="Arial" panose="020B0604020202020204" pitchFamily="34" charset="0"/>
                <a:ea typeface="Gulim" pitchFamily="34" charset="-127"/>
              </a:rPr>
              <a:t>Text 1</a:t>
            </a:r>
          </a:p>
        </p:txBody>
      </p:sp>
      <p:sp>
        <p:nvSpPr>
          <p:cNvPr id="32788" name="AutoShape 23"/>
          <p:cNvSpPr>
            <a:spLocks noChangeArrowheads="1"/>
          </p:cNvSpPr>
          <p:nvPr/>
        </p:nvSpPr>
        <p:spPr bwMode="white">
          <a:xfrm>
            <a:off x="4114800" y="2265363"/>
            <a:ext cx="1066800" cy="481012"/>
          </a:xfrm>
          <a:prstGeom prst="roundRect">
            <a:avLst>
              <a:gd name="adj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ko-KR" b="1">
                <a:solidFill>
                  <a:srgbClr val="FFFFFF"/>
                </a:solidFill>
                <a:latin typeface="Arial" panose="020B0604020202020204" pitchFamily="34" charset="0"/>
                <a:ea typeface="Gulim" pitchFamily="34" charset="-127"/>
              </a:rPr>
              <a:t>Text 2</a:t>
            </a:r>
          </a:p>
        </p:txBody>
      </p:sp>
      <p:sp>
        <p:nvSpPr>
          <p:cNvPr id="32789" name="AutoShape 24"/>
          <p:cNvSpPr>
            <a:spLocks noChangeArrowheads="1"/>
          </p:cNvSpPr>
          <p:nvPr/>
        </p:nvSpPr>
        <p:spPr bwMode="white">
          <a:xfrm>
            <a:off x="5715000" y="2722563"/>
            <a:ext cx="1295400" cy="481012"/>
          </a:xfrm>
          <a:prstGeom prst="roundRect">
            <a:avLst>
              <a:gd name="adj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ko-KR" b="1">
                <a:solidFill>
                  <a:srgbClr val="FFFFFF"/>
                </a:solidFill>
                <a:latin typeface="Arial" panose="020B0604020202020204" pitchFamily="34" charset="0"/>
                <a:ea typeface="Gulim" pitchFamily="34" charset="-127"/>
              </a:rPr>
              <a:t>Text 3</a:t>
            </a:r>
          </a:p>
        </p:txBody>
      </p:sp>
      <p:sp>
        <p:nvSpPr>
          <p:cNvPr id="32790" name="AutoShape 25"/>
          <p:cNvSpPr>
            <a:spLocks noChangeArrowheads="1"/>
          </p:cNvSpPr>
          <p:nvPr/>
        </p:nvSpPr>
        <p:spPr bwMode="white">
          <a:xfrm>
            <a:off x="5715000" y="3713163"/>
            <a:ext cx="1295400" cy="481012"/>
          </a:xfrm>
          <a:prstGeom prst="roundRect">
            <a:avLst>
              <a:gd name="adj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ko-KR" b="1">
                <a:solidFill>
                  <a:srgbClr val="FFFFFF"/>
                </a:solidFill>
                <a:latin typeface="Arial" panose="020B0604020202020204" pitchFamily="34" charset="0"/>
                <a:ea typeface="Gulim" pitchFamily="34" charset="-127"/>
              </a:rPr>
              <a:t>Text 4</a:t>
            </a:r>
          </a:p>
        </p:txBody>
      </p:sp>
      <p:sp>
        <p:nvSpPr>
          <p:cNvPr id="32791" name="AutoShape 26"/>
          <p:cNvSpPr>
            <a:spLocks noChangeArrowheads="1"/>
          </p:cNvSpPr>
          <p:nvPr/>
        </p:nvSpPr>
        <p:spPr bwMode="white">
          <a:xfrm>
            <a:off x="2209800" y="4322763"/>
            <a:ext cx="1216025" cy="481012"/>
          </a:xfrm>
          <a:prstGeom prst="roundRect">
            <a:avLst>
              <a:gd name="adj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ko-KR" b="1">
                <a:solidFill>
                  <a:srgbClr val="FFFFFF"/>
                </a:solidFill>
                <a:latin typeface="Arial" panose="020B0604020202020204" pitchFamily="34" charset="0"/>
                <a:ea typeface="Gulim" pitchFamily="34" charset="-127"/>
              </a:rPr>
              <a:t>Text 6</a:t>
            </a:r>
          </a:p>
        </p:txBody>
      </p:sp>
      <p:sp>
        <p:nvSpPr>
          <p:cNvPr id="32792" name="AutoShape 27"/>
          <p:cNvSpPr>
            <a:spLocks noChangeArrowheads="1"/>
          </p:cNvSpPr>
          <p:nvPr/>
        </p:nvSpPr>
        <p:spPr bwMode="white">
          <a:xfrm>
            <a:off x="3886200" y="4551363"/>
            <a:ext cx="1295400" cy="481012"/>
          </a:xfrm>
          <a:prstGeom prst="roundRect">
            <a:avLst>
              <a:gd name="adj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ko-KR" b="1">
                <a:solidFill>
                  <a:srgbClr val="FFFFFF"/>
                </a:solidFill>
                <a:latin typeface="Arial" panose="020B0604020202020204" pitchFamily="34" charset="0"/>
                <a:ea typeface="Gulim" pitchFamily="34" charset="-127"/>
              </a:rPr>
              <a:t>Text 5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</a:pPr>
            <a:endParaRPr lang="zh-TW" altLang="en-US" sz="1800" smtClean="0">
              <a:latin typeface="Arial Black" panose="020B0A04020102020204" pitchFamily="34" charset="0"/>
              <a:ea typeface="新細明體" panose="02020500000000000000" pitchFamily="18" charset="-120"/>
            </a:endParaRPr>
          </a:p>
        </p:txBody>
      </p:sp>
      <p:sp>
        <p:nvSpPr>
          <p:cNvPr id="78853" name="WordArt 5"/>
          <p:cNvSpPr>
            <a:spLocks noChangeArrowheads="1" noChangeShapeType="1" noTextEdit="1"/>
          </p:cNvSpPr>
          <p:nvPr/>
        </p:nvSpPr>
        <p:spPr bwMode="auto">
          <a:xfrm>
            <a:off x="1979613" y="2420938"/>
            <a:ext cx="4989512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TW" sz="6000" kern="10">
                <a:ln w="31750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003366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SMART MU</a:t>
            </a:r>
            <a:endParaRPr lang="zh-TW" altLang="en-US" sz="6000" kern="10">
              <a:ln w="31750">
                <a:solidFill>
                  <a:schemeClr val="tx2"/>
                </a:solidFill>
                <a:round/>
                <a:headEnd/>
                <a:tailEnd/>
              </a:ln>
              <a:solidFill>
                <a:srgbClr val="003366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78854" name="WordArt 6"/>
          <p:cNvSpPr>
            <a:spLocks noChangeArrowheads="1" noChangeShapeType="1" noTextEdit="1"/>
          </p:cNvSpPr>
          <p:nvPr/>
        </p:nvSpPr>
        <p:spPr bwMode="auto">
          <a:xfrm>
            <a:off x="2409825" y="3579813"/>
            <a:ext cx="4249738" cy="641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TW" sz="4800" kern="10">
                <a:ln w="2857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003366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THANK YOU</a:t>
            </a:r>
            <a:endParaRPr lang="zh-TW" altLang="en-US" sz="4800" kern="10">
              <a:ln w="28575">
                <a:solidFill>
                  <a:schemeClr val="tx2"/>
                </a:solidFill>
                <a:round/>
                <a:headEnd/>
                <a:tailEnd/>
              </a:ln>
              <a:solidFill>
                <a:srgbClr val="003366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8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78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smtClean="0"/>
              <a:t>大綱章節一內容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612900"/>
            <a:ext cx="8147050" cy="46243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ko-KR" smtClean="0">
                <a:solidFill>
                  <a:schemeClr val="bg1"/>
                </a:solidFill>
                <a:ea typeface="Gulim" pitchFamily="34" charset="-127"/>
              </a:rPr>
              <a:t>How do I incorporate my logo to a slide that will apply to all the other slides?</a:t>
            </a:r>
            <a:r>
              <a:rPr lang="en-US" altLang="ko-KR" smtClean="0">
                <a:solidFill>
                  <a:schemeClr val="accent2"/>
                </a:solidFill>
                <a:ea typeface="Gulim" pitchFamily="34" charset="-127"/>
              </a:rPr>
              <a:t> </a:t>
            </a:r>
          </a:p>
          <a:p>
            <a:pPr eaLnBrk="1" hangingPunct="1">
              <a:lnSpc>
                <a:spcPct val="90000"/>
              </a:lnSpc>
            </a:pPr>
            <a:endParaRPr lang="en-US" altLang="ko-KR" smtClean="0">
              <a:solidFill>
                <a:schemeClr val="accent2"/>
              </a:solidFill>
              <a:ea typeface="Gulim" pitchFamily="34" charset="-127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altLang="ko-KR" sz="2000" smtClean="0">
                <a:solidFill>
                  <a:schemeClr val="bg1"/>
                </a:solidFill>
                <a:ea typeface="Gulim" pitchFamily="34" charset="-127"/>
              </a:rPr>
              <a:t>On the [View] menu, point to [Master], and then click [Slide Master] or Notes Master. Change images to the one you like, then it will apply to all the other slides.</a:t>
            </a:r>
          </a:p>
          <a:p>
            <a:pPr eaLnBrk="1" hangingPunct="1">
              <a:lnSpc>
                <a:spcPct val="90000"/>
              </a:lnSpc>
            </a:pPr>
            <a:endParaRPr lang="en-US" altLang="ko-KR" sz="2400" smtClean="0">
              <a:solidFill>
                <a:schemeClr val="bg1"/>
              </a:solidFill>
              <a:ea typeface="Gulim" pitchFamily="34" charset="-127"/>
            </a:endParaRPr>
          </a:p>
          <a:p>
            <a:pPr eaLnBrk="1" hangingPunct="1">
              <a:lnSpc>
                <a:spcPct val="90000"/>
              </a:lnSpc>
            </a:pPr>
            <a:endParaRPr lang="en-US" altLang="ko-KR" sz="2400" smtClean="0">
              <a:ea typeface="Gulim" pitchFamily="34" charset="-127"/>
            </a:endParaRPr>
          </a:p>
          <a:p>
            <a:pPr eaLnBrk="1" hangingPunct="1">
              <a:lnSpc>
                <a:spcPct val="90000"/>
              </a:lnSpc>
            </a:pPr>
            <a:endParaRPr lang="en-US" altLang="ko-KR" sz="2400" smtClean="0">
              <a:ea typeface="Gulim" pitchFamily="34" charset="-127"/>
            </a:endParaRP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1000" b="1" smtClean="0">
                <a:ea typeface="Gulim" pitchFamily="34" charset="-127"/>
              </a:rPr>
              <a:t>[Image information in product]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ko-KR" sz="1000" smtClean="0">
                <a:ea typeface="Gulim" pitchFamily="34" charset="-127"/>
              </a:rPr>
              <a:t>Title Master- www.iclickart.co.kr  - Image licensed by affiliates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ko-KR" sz="1000" smtClean="0">
                <a:ea typeface="Gulim" pitchFamily="34" charset="-127"/>
              </a:rPr>
              <a:t>Slide Master –www.iclickart.co.kr - Image licensed by affiliates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ko-KR" sz="1000" smtClean="0">
                <a:ea typeface="Gulim" pitchFamily="34" charset="-127"/>
              </a:rPr>
              <a:t>Note to customers: This image has been licensed to be used within this PowerPoint template only. 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1000" smtClean="0">
                <a:ea typeface="Gulim" pitchFamily="34" charset="-127"/>
              </a:rPr>
              <a:t>      You may not extract the image for any other use.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ko-KR" sz="1000" smtClean="0">
                <a:ea typeface="Gulim" pitchFamily="34" charset="-127"/>
              </a:rPr>
              <a:t> </a:t>
            </a:r>
            <a:br>
              <a:rPr lang="en-US" altLang="ko-KR" sz="1000" smtClean="0">
                <a:ea typeface="Gulim" pitchFamily="34" charset="-127"/>
              </a:rPr>
            </a:br>
            <a:endParaRPr lang="ko-KR" altLang="en-US" sz="1000" smtClean="0">
              <a:ea typeface="Gulim" pitchFamily="34" charset="-127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ChangeArrowheads="1"/>
          </p:cNvSpPr>
          <p:nvPr/>
        </p:nvSpPr>
        <p:spPr bwMode="auto">
          <a:xfrm>
            <a:off x="5724525" y="2708275"/>
            <a:ext cx="2665413" cy="31686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algn="ctr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ko-KR" b="1">
                <a:solidFill>
                  <a:schemeClr val="bg1"/>
                </a:solidFill>
                <a:latin typeface="Verdana" panose="020B0604030504040204" pitchFamily="34" charset="0"/>
                <a:ea typeface="Gulim" pitchFamily="34" charset="-127"/>
              </a:rPr>
              <a:t>Click to add text</a:t>
            </a:r>
          </a:p>
          <a:p>
            <a:pPr algn="ctr"/>
            <a:endParaRPr lang="en-US" altLang="ko-KR" b="1">
              <a:solidFill>
                <a:schemeClr val="bg1"/>
              </a:solidFill>
              <a:latin typeface="Verdana" panose="020B0604030504040204" pitchFamily="34" charset="0"/>
              <a:ea typeface="Gulim" pitchFamily="34" charset="-127"/>
            </a:endParaRPr>
          </a:p>
          <a:p>
            <a:pPr algn="ctr">
              <a:buFontTx/>
              <a:buChar char="•"/>
            </a:pPr>
            <a:r>
              <a:rPr lang="en-US" altLang="ko-KR" sz="1600" b="1">
                <a:solidFill>
                  <a:schemeClr val="bg1"/>
                </a:solidFill>
                <a:latin typeface="Verdana" panose="020B0604030504040204" pitchFamily="34" charset="0"/>
                <a:ea typeface="Gulim" pitchFamily="34" charset="-127"/>
              </a:rPr>
              <a:t>Click to add text</a:t>
            </a:r>
          </a:p>
          <a:p>
            <a:pPr algn="ctr">
              <a:buFontTx/>
              <a:buChar char="•"/>
            </a:pPr>
            <a:r>
              <a:rPr lang="en-US" altLang="ko-KR" sz="1600" b="1">
                <a:solidFill>
                  <a:schemeClr val="bg1"/>
                </a:solidFill>
                <a:latin typeface="Verdana" panose="020B0604030504040204" pitchFamily="34" charset="0"/>
                <a:ea typeface="Gulim" pitchFamily="34" charset="-127"/>
              </a:rPr>
              <a:t>Click to add text</a:t>
            </a:r>
          </a:p>
          <a:p>
            <a:pPr algn="ctr">
              <a:buFontTx/>
              <a:buChar char="•"/>
            </a:pPr>
            <a:r>
              <a:rPr lang="en-US" altLang="ko-KR" sz="1600" b="1">
                <a:solidFill>
                  <a:schemeClr val="bg1"/>
                </a:solidFill>
                <a:latin typeface="Verdana" panose="020B0604030504040204" pitchFamily="34" charset="0"/>
                <a:ea typeface="Gulim" pitchFamily="34" charset="-127"/>
              </a:rPr>
              <a:t>Click to add text</a:t>
            </a:r>
          </a:p>
          <a:p>
            <a:pPr algn="ctr">
              <a:buFontTx/>
              <a:buChar char="•"/>
            </a:pPr>
            <a:r>
              <a:rPr lang="en-US" altLang="ko-KR" sz="1600" b="1">
                <a:solidFill>
                  <a:schemeClr val="bg1"/>
                </a:solidFill>
                <a:latin typeface="Verdana" panose="020B0604030504040204" pitchFamily="34" charset="0"/>
                <a:ea typeface="Gulim" pitchFamily="34" charset="-127"/>
              </a:rPr>
              <a:t>Click to add text</a:t>
            </a:r>
          </a:p>
          <a:p>
            <a:pPr algn="ctr">
              <a:buFontTx/>
              <a:buChar char="•"/>
            </a:pPr>
            <a:r>
              <a:rPr lang="en-US" altLang="ko-KR" sz="1600" b="1">
                <a:solidFill>
                  <a:schemeClr val="bg1"/>
                </a:solidFill>
                <a:latin typeface="Verdana" panose="020B0604030504040204" pitchFamily="34" charset="0"/>
                <a:ea typeface="Gulim" pitchFamily="34" charset="-127"/>
              </a:rPr>
              <a:t>Click to add text</a:t>
            </a:r>
          </a:p>
          <a:p>
            <a:pPr algn="ctr">
              <a:buFontTx/>
              <a:buChar char="•"/>
            </a:pPr>
            <a:r>
              <a:rPr lang="en-US" altLang="ko-KR" sz="1600" b="1">
                <a:solidFill>
                  <a:schemeClr val="bg1"/>
                </a:solidFill>
                <a:latin typeface="Verdana" panose="020B0604030504040204" pitchFamily="34" charset="0"/>
                <a:ea typeface="Gulim" pitchFamily="34" charset="-127"/>
              </a:rPr>
              <a:t>Click to add text</a:t>
            </a:r>
          </a:p>
          <a:p>
            <a:pPr algn="ctr"/>
            <a:endParaRPr lang="en-US" altLang="ko-KR" sz="1600" b="1">
              <a:solidFill>
                <a:schemeClr val="bg1"/>
              </a:solidFill>
              <a:latin typeface="Verdana" panose="020B0604030504040204" pitchFamily="34" charset="0"/>
              <a:ea typeface="Gulim" pitchFamily="34" charset="-127"/>
            </a:endParaRPr>
          </a:p>
          <a:p>
            <a:pPr algn="ctr">
              <a:buFontTx/>
              <a:buChar char="•"/>
            </a:pPr>
            <a:endParaRPr lang="en-US" altLang="ko-KR" sz="1600" b="1">
              <a:solidFill>
                <a:schemeClr val="bg1"/>
              </a:solidFill>
              <a:latin typeface="Verdana" panose="020B0604030504040204" pitchFamily="34" charset="0"/>
              <a:ea typeface="Gulim" pitchFamily="34" charset="-127"/>
            </a:endParaRPr>
          </a:p>
        </p:txBody>
      </p:sp>
      <p:sp>
        <p:nvSpPr>
          <p:cNvPr id="9219" name="AutoShape 3"/>
          <p:cNvSpPr>
            <a:spLocks noChangeArrowheads="1"/>
          </p:cNvSpPr>
          <p:nvPr/>
        </p:nvSpPr>
        <p:spPr bwMode="auto">
          <a:xfrm>
            <a:off x="971550" y="2636838"/>
            <a:ext cx="2665413" cy="31686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algn="ctr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ko-KR" b="1">
                <a:solidFill>
                  <a:schemeClr val="bg1"/>
                </a:solidFill>
                <a:latin typeface="Verdana" panose="020B0604030504040204" pitchFamily="34" charset="0"/>
                <a:ea typeface="Gulim" pitchFamily="34" charset="-127"/>
              </a:rPr>
              <a:t>Click to add text</a:t>
            </a:r>
          </a:p>
          <a:p>
            <a:endParaRPr lang="en-US" altLang="ko-KR" b="1">
              <a:solidFill>
                <a:schemeClr val="bg1"/>
              </a:solidFill>
              <a:latin typeface="Verdana" panose="020B0604030504040204" pitchFamily="34" charset="0"/>
              <a:ea typeface="Gulim" pitchFamily="34" charset="-127"/>
            </a:endParaRPr>
          </a:p>
          <a:p>
            <a:pPr>
              <a:buFontTx/>
              <a:buChar char="•"/>
            </a:pPr>
            <a:r>
              <a:rPr lang="en-US" altLang="ko-KR" sz="1600" b="1">
                <a:solidFill>
                  <a:schemeClr val="bg1"/>
                </a:solidFill>
                <a:latin typeface="Verdana" panose="020B0604030504040204" pitchFamily="34" charset="0"/>
                <a:ea typeface="Gulim" pitchFamily="34" charset="-127"/>
              </a:rPr>
              <a:t>Click to add text</a:t>
            </a:r>
          </a:p>
          <a:p>
            <a:pPr>
              <a:buFontTx/>
              <a:buChar char="•"/>
            </a:pPr>
            <a:r>
              <a:rPr lang="en-US" altLang="ko-KR" sz="1600" b="1">
                <a:solidFill>
                  <a:schemeClr val="bg1"/>
                </a:solidFill>
                <a:latin typeface="Verdana" panose="020B0604030504040204" pitchFamily="34" charset="0"/>
                <a:ea typeface="Gulim" pitchFamily="34" charset="-127"/>
              </a:rPr>
              <a:t>Click to add text</a:t>
            </a:r>
          </a:p>
          <a:p>
            <a:pPr>
              <a:buFontTx/>
              <a:buChar char="•"/>
            </a:pPr>
            <a:r>
              <a:rPr lang="en-US" altLang="ko-KR" sz="1600" b="1">
                <a:solidFill>
                  <a:schemeClr val="bg1"/>
                </a:solidFill>
                <a:latin typeface="Verdana" panose="020B0604030504040204" pitchFamily="34" charset="0"/>
                <a:ea typeface="Gulim" pitchFamily="34" charset="-127"/>
              </a:rPr>
              <a:t>Click to add text</a:t>
            </a:r>
          </a:p>
          <a:p>
            <a:pPr>
              <a:buFontTx/>
              <a:buChar char="•"/>
            </a:pPr>
            <a:r>
              <a:rPr lang="en-US" altLang="ko-KR" sz="1600" b="1">
                <a:solidFill>
                  <a:schemeClr val="bg1"/>
                </a:solidFill>
                <a:latin typeface="Verdana" panose="020B0604030504040204" pitchFamily="34" charset="0"/>
                <a:ea typeface="Gulim" pitchFamily="34" charset="-127"/>
              </a:rPr>
              <a:t>Click to add text</a:t>
            </a:r>
          </a:p>
          <a:p>
            <a:pPr>
              <a:buFontTx/>
              <a:buChar char="•"/>
            </a:pPr>
            <a:r>
              <a:rPr lang="en-US" altLang="ko-KR" sz="1600" b="1">
                <a:solidFill>
                  <a:schemeClr val="bg1"/>
                </a:solidFill>
                <a:latin typeface="Verdana" panose="020B0604030504040204" pitchFamily="34" charset="0"/>
                <a:ea typeface="Gulim" pitchFamily="34" charset="-127"/>
              </a:rPr>
              <a:t>Click to add text</a:t>
            </a:r>
          </a:p>
          <a:p>
            <a:pPr>
              <a:buFontTx/>
              <a:buChar char="•"/>
            </a:pPr>
            <a:r>
              <a:rPr lang="en-US" altLang="ko-KR" sz="1600" b="1">
                <a:solidFill>
                  <a:schemeClr val="bg1"/>
                </a:solidFill>
                <a:latin typeface="Verdana" panose="020B0604030504040204" pitchFamily="34" charset="0"/>
                <a:ea typeface="Gulim" pitchFamily="34" charset="-127"/>
              </a:rPr>
              <a:t>Click to add text</a:t>
            </a:r>
          </a:p>
          <a:p>
            <a:pPr>
              <a:buFontTx/>
              <a:buChar char="•"/>
            </a:pPr>
            <a:endParaRPr lang="en-US" altLang="ko-KR" sz="1600" b="1">
              <a:solidFill>
                <a:schemeClr val="bg1"/>
              </a:solidFill>
              <a:latin typeface="Verdana" panose="020B0604030504040204" pitchFamily="34" charset="0"/>
              <a:ea typeface="Gulim" pitchFamily="34" charset="-127"/>
            </a:endParaRPr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smtClean="0"/>
              <a:t>說明圖</a:t>
            </a:r>
            <a:endParaRPr lang="en-US" altLang="zh-TW" smtClean="0"/>
          </a:p>
        </p:txBody>
      </p:sp>
      <p:grpSp>
        <p:nvGrpSpPr>
          <p:cNvPr id="9221" name="Group 5"/>
          <p:cNvGrpSpPr>
            <a:grpSpLocks/>
          </p:cNvGrpSpPr>
          <p:nvPr/>
        </p:nvGrpSpPr>
        <p:grpSpPr bwMode="auto">
          <a:xfrm>
            <a:off x="3098800" y="1581150"/>
            <a:ext cx="3057525" cy="1487488"/>
            <a:chOff x="1973" y="1027"/>
            <a:chExt cx="1926" cy="937"/>
          </a:xfrm>
        </p:grpSpPr>
        <p:sp>
          <p:nvSpPr>
            <p:cNvPr id="62470" name="Oval 6"/>
            <p:cNvSpPr>
              <a:spLocks noChangeArrowheads="1"/>
            </p:cNvSpPr>
            <p:nvPr/>
          </p:nvSpPr>
          <p:spPr bwMode="gray">
            <a:xfrm>
              <a:off x="1994" y="1057"/>
              <a:ext cx="1905" cy="907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63529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2471" name="Oval 7"/>
            <p:cNvSpPr>
              <a:spLocks noChangeArrowheads="1"/>
            </p:cNvSpPr>
            <p:nvPr/>
          </p:nvSpPr>
          <p:spPr bwMode="gray">
            <a:xfrm>
              <a:off x="1973" y="1027"/>
              <a:ext cx="1905" cy="907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44314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</p:grpSp>
      <p:sp>
        <p:nvSpPr>
          <p:cNvPr id="9222" name="AutoShape 8"/>
          <p:cNvSpPr>
            <a:spLocks noChangeAspect="1" noChangeArrowheads="1" noTextEdit="1"/>
          </p:cNvSpPr>
          <p:nvPr/>
        </p:nvSpPr>
        <p:spPr bwMode="gray">
          <a:xfrm>
            <a:off x="3419475" y="2852738"/>
            <a:ext cx="927100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62473" name="Freeform 9"/>
          <p:cNvSpPr>
            <a:spLocks/>
          </p:cNvSpPr>
          <p:nvPr/>
        </p:nvSpPr>
        <p:spPr bwMode="gray">
          <a:xfrm>
            <a:off x="3419475" y="2855913"/>
            <a:ext cx="920750" cy="12668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9224" name="AutoShape 10"/>
          <p:cNvSpPr>
            <a:spLocks noChangeAspect="1" noChangeArrowheads="1" noTextEdit="1"/>
          </p:cNvSpPr>
          <p:nvPr/>
        </p:nvSpPr>
        <p:spPr bwMode="gray">
          <a:xfrm flipH="1">
            <a:off x="4941888" y="2852738"/>
            <a:ext cx="927100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62475" name="Freeform 11"/>
          <p:cNvSpPr>
            <a:spLocks/>
          </p:cNvSpPr>
          <p:nvPr/>
        </p:nvSpPr>
        <p:spPr bwMode="gray">
          <a:xfrm flipH="1">
            <a:off x="4948238" y="2855913"/>
            <a:ext cx="920750" cy="12668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TW" altLang="en-US"/>
          </a:p>
        </p:txBody>
      </p:sp>
      <p:grpSp>
        <p:nvGrpSpPr>
          <p:cNvPr id="9226" name="Group 12"/>
          <p:cNvGrpSpPr>
            <a:grpSpLocks/>
          </p:cNvGrpSpPr>
          <p:nvPr/>
        </p:nvGrpSpPr>
        <p:grpSpPr bwMode="auto">
          <a:xfrm>
            <a:off x="3243263" y="1435100"/>
            <a:ext cx="2736850" cy="1368425"/>
            <a:chOff x="4166" y="1706"/>
            <a:chExt cx="1252" cy="1252"/>
          </a:xfrm>
        </p:grpSpPr>
        <p:sp>
          <p:nvSpPr>
            <p:cNvPr id="62477" name="Oval 13"/>
            <p:cNvSpPr>
              <a:spLocks noChangeArrowheads="1"/>
            </p:cNvSpPr>
            <p:nvPr/>
          </p:nvSpPr>
          <p:spPr bwMode="gray">
            <a:xfrm>
              <a:off x="4166" y="1706"/>
              <a:ext cx="1252" cy="125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2478" name="Oval 14"/>
            <p:cNvSpPr>
              <a:spLocks noChangeArrowheads="1"/>
            </p:cNvSpPr>
            <p:nvPr/>
          </p:nvSpPr>
          <p:spPr bwMode="gray">
            <a:xfrm>
              <a:off x="4182" y="1713"/>
              <a:ext cx="1222" cy="122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0"/>
                  </a:schemeClr>
                </a:gs>
                <a:gs pos="100000">
                  <a:schemeClr val="hlink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2479" name="Oval 15"/>
            <p:cNvSpPr>
              <a:spLocks noChangeArrowheads="1"/>
            </p:cNvSpPr>
            <p:nvPr/>
          </p:nvSpPr>
          <p:spPr bwMode="gray">
            <a:xfrm>
              <a:off x="4195" y="1725"/>
              <a:ext cx="1162" cy="114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79216"/>
                    <a:invGamma/>
                  </a:schemeClr>
                </a:gs>
                <a:gs pos="100000">
                  <a:schemeClr val="hlink">
                    <a:alpha val="4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2480" name="Oval 16"/>
            <p:cNvSpPr>
              <a:spLocks noChangeArrowheads="1"/>
            </p:cNvSpPr>
            <p:nvPr/>
          </p:nvSpPr>
          <p:spPr bwMode="gray">
            <a:xfrm>
              <a:off x="4263" y="1757"/>
              <a:ext cx="1033" cy="92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100000">
                  <a:schemeClr val="hlink">
                    <a:alpha val="3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ko-KR" b="1">
                  <a:solidFill>
                    <a:schemeClr val="bg1"/>
                  </a:solidFill>
                  <a:latin typeface="Verdana" pitchFamily="34" charset="0"/>
                  <a:ea typeface="Gulim" pitchFamily="34" charset="-127"/>
                </a:rPr>
                <a:t>2Part Concept</a:t>
              </a: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ChangeArrowheads="1"/>
          </p:cNvSpPr>
          <p:nvPr/>
        </p:nvSpPr>
        <p:spPr bwMode="gray">
          <a:xfrm>
            <a:off x="2916238" y="3141663"/>
            <a:ext cx="504825" cy="576262"/>
          </a:xfrm>
          <a:prstGeom prst="chevron">
            <a:avLst>
              <a:gd name="adj" fmla="val 52514"/>
            </a:avLst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smtClean="0"/>
              <a:t>階段圖</a:t>
            </a:r>
          </a:p>
        </p:txBody>
      </p:sp>
      <p:grpSp>
        <p:nvGrpSpPr>
          <p:cNvPr id="10244" name="Group 4"/>
          <p:cNvGrpSpPr>
            <a:grpSpLocks/>
          </p:cNvGrpSpPr>
          <p:nvPr/>
        </p:nvGrpSpPr>
        <p:grpSpPr bwMode="auto">
          <a:xfrm>
            <a:off x="3492500" y="2349500"/>
            <a:ext cx="2089150" cy="2087563"/>
            <a:chOff x="2200" y="1570"/>
            <a:chExt cx="1496" cy="1496"/>
          </a:xfrm>
        </p:grpSpPr>
        <p:sp>
          <p:nvSpPr>
            <p:cNvPr id="63493" name="Oval 5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3494" name="Oval 6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0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3495" name="Oval 7"/>
            <p:cNvSpPr>
              <a:spLocks noChangeArrowheads="1"/>
            </p:cNvSpPr>
            <p:nvPr/>
          </p:nvSpPr>
          <p:spPr bwMode="gray">
            <a:xfrm>
              <a:off x="2298" y="1668"/>
              <a:ext cx="1300" cy="13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3496" name="Oval 8"/>
            <p:cNvSpPr>
              <a:spLocks noChangeArrowheads="1"/>
            </p:cNvSpPr>
            <p:nvPr/>
          </p:nvSpPr>
          <p:spPr bwMode="gray">
            <a:xfrm>
              <a:off x="2298" y="1668"/>
              <a:ext cx="1300" cy="1300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3497" name="Oval 9"/>
            <p:cNvSpPr>
              <a:spLocks noChangeArrowheads="1"/>
            </p:cNvSpPr>
            <p:nvPr/>
          </p:nvSpPr>
          <p:spPr bwMode="gray">
            <a:xfrm>
              <a:off x="2363" y="1733"/>
              <a:ext cx="1171" cy="1171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</p:grpSp>
      <p:sp>
        <p:nvSpPr>
          <p:cNvPr id="10245" name="Text Box 10"/>
          <p:cNvSpPr txBox="1">
            <a:spLocks noChangeArrowheads="1"/>
          </p:cNvSpPr>
          <p:nvPr/>
        </p:nvSpPr>
        <p:spPr bwMode="gray">
          <a:xfrm>
            <a:off x="3708400" y="3213100"/>
            <a:ext cx="1695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r>
              <a:rPr lang="en-US" altLang="ko-KR">
                <a:solidFill>
                  <a:srgbClr val="FFFFFF"/>
                </a:solidFill>
                <a:latin typeface="Arial" panose="020B0604020202020204" pitchFamily="34" charset="0"/>
                <a:ea typeface="Gulim" pitchFamily="34" charset="-127"/>
              </a:rPr>
              <a:t>Your Text here</a:t>
            </a:r>
          </a:p>
        </p:txBody>
      </p:sp>
      <p:grpSp>
        <p:nvGrpSpPr>
          <p:cNvPr id="10246" name="Group 11"/>
          <p:cNvGrpSpPr>
            <a:grpSpLocks/>
          </p:cNvGrpSpPr>
          <p:nvPr/>
        </p:nvGrpSpPr>
        <p:grpSpPr bwMode="auto">
          <a:xfrm>
            <a:off x="755650" y="2349500"/>
            <a:ext cx="2089150" cy="2087563"/>
            <a:chOff x="2200" y="1570"/>
            <a:chExt cx="1496" cy="1496"/>
          </a:xfrm>
        </p:grpSpPr>
        <p:sp>
          <p:nvSpPr>
            <p:cNvPr id="63500" name="Oval 12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3501" name="Oval 13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0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3502" name="Oval 14"/>
            <p:cNvSpPr>
              <a:spLocks noChangeArrowheads="1"/>
            </p:cNvSpPr>
            <p:nvPr/>
          </p:nvSpPr>
          <p:spPr bwMode="gray">
            <a:xfrm>
              <a:off x="2298" y="1668"/>
              <a:ext cx="1300" cy="1300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54118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3503" name="Oval 15"/>
            <p:cNvSpPr>
              <a:spLocks noChangeArrowheads="1"/>
            </p:cNvSpPr>
            <p:nvPr/>
          </p:nvSpPr>
          <p:spPr bwMode="gray">
            <a:xfrm>
              <a:off x="2298" y="1668"/>
              <a:ext cx="1300" cy="1300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3504" name="Oval 16"/>
            <p:cNvSpPr>
              <a:spLocks noChangeArrowheads="1"/>
            </p:cNvSpPr>
            <p:nvPr/>
          </p:nvSpPr>
          <p:spPr bwMode="gray">
            <a:xfrm>
              <a:off x="2363" y="1733"/>
              <a:ext cx="1171" cy="1171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</p:grpSp>
      <p:sp>
        <p:nvSpPr>
          <p:cNvPr id="10247" name="Text Box 17"/>
          <p:cNvSpPr txBox="1">
            <a:spLocks noChangeArrowheads="1"/>
          </p:cNvSpPr>
          <p:nvPr/>
        </p:nvSpPr>
        <p:spPr bwMode="gray">
          <a:xfrm>
            <a:off x="1042988" y="3214688"/>
            <a:ext cx="1695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r>
              <a:rPr lang="en-US" altLang="ko-KR">
                <a:solidFill>
                  <a:srgbClr val="FFFFFF"/>
                </a:solidFill>
                <a:latin typeface="Arial" panose="020B0604020202020204" pitchFamily="34" charset="0"/>
                <a:ea typeface="Gulim" pitchFamily="34" charset="-127"/>
              </a:rPr>
              <a:t>Your Text here</a:t>
            </a:r>
          </a:p>
        </p:txBody>
      </p:sp>
      <p:grpSp>
        <p:nvGrpSpPr>
          <p:cNvPr id="10248" name="Group 18"/>
          <p:cNvGrpSpPr>
            <a:grpSpLocks/>
          </p:cNvGrpSpPr>
          <p:nvPr/>
        </p:nvGrpSpPr>
        <p:grpSpPr bwMode="auto">
          <a:xfrm>
            <a:off x="6227763" y="2349500"/>
            <a:ext cx="2089150" cy="2087563"/>
            <a:chOff x="2200" y="1570"/>
            <a:chExt cx="1496" cy="1496"/>
          </a:xfrm>
        </p:grpSpPr>
        <p:sp>
          <p:nvSpPr>
            <p:cNvPr id="63507" name="Oval 19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3508" name="Oval 20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0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3509" name="Oval 21"/>
            <p:cNvSpPr>
              <a:spLocks noChangeArrowheads="1"/>
            </p:cNvSpPr>
            <p:nvPr/>
          </p:nvSpPr>
          <p:spPr bwMode="gray">
            <a:xfrm>
              <a:off x="2298" y="1668"/>
              <a:ext cx="1300" cy="1300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54118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3510" name="Oval 22"/>
            <p:cNvSpPr>
              <a:spLocks noChangeArrowheads="1"/>
            </p:cNvSpPr>
            <p:nvPr/>
          </p:nvSpPr>
          <p:spPr bwMode="gray">
            <a:xfrm>
              <a:off x="2298" y="1668"/>
              <a:ext cx="1300" cy="1300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3511" name="Oval 23"/>
            <p:cNvSpPr>
              <a:spLocks noChangeArrowheads="1"/>
            </p:cNvSpPr>
            <p:nvPr/>
          </p:nvSpPr>
          <p:spPr bwMode="gray">
            <a:xfrm>
              <a:off x="2363" y="1733"/>
              <a:ext cx="1171" cy="1171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</p:grpSp>
      <p:sp>
        <p:nvSpPr>
          <p:cNvPr id="10249" name="Text Box 24"/>
          <p:cNvSpPr txBox="1">
            <a:spLocks noChangeArrowheads="1"/>
          </p:cNvSpPr>
          <p:nvPr/>
        </p:nvSpPr>
        <p:spPr bwMode="gray">
          <a:xfrm>
            <a:off x="6443663" y="3214688"/>
            <a:ext cx="1695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/>
            <a:r>
              <a:rPr lang="en-US" altLang="ko-KR">
                <a:solidFill>
                  <a:srgbClr val="FFFFFF"/>
                </a:solidFill>
                <a:latin typeface="Arial" panose="020B0604020202020204" pitchFamily="34" charset="0"/>
                <a:ea typeface="Gulim" pitchFamily="34" charset="-127"/>
              </a:rPr>
              <a:t>Your Text here</a:t>
            </a:r>
          </a:p>
        </p:txBody>
      </p:sp>
      <p:sp>
        <p:nvSpPr>
          <p:cNvPr id="10250" name="AutoShape 25"/>
          <p:cNvSpPr>
            <a:spLocks noChangeArrowheads="1"/>
          </p:cNvSpPr>
          <p:nvPr/>
        </p:nvSpPr>
        <p:spPr bwMode="gray">
          <a:xfrm>
            <a:off x="5651500" y="3141663"/>
            <a:ext cx="504825" cy="576262"/>
          </a:xfrm>
          <a:prstGeom prst="chevron">
            <a:avLst>
              <a:gd name="adj" fmla="val 52514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zh-TW" altLang="en-US">
              <a:ea typeface="新細明體" panose="02020500000000000000" pitchFamily="18" charset="-120"/>
            </a:endParaRPr>
          </a:p>
        </p:txBody>
      </p:sp>
      <p:sp>
        <p:nvSpPr>
          <p:cNvPr id="10251" name="AutoShape 26"/>
          <p:cNvSpPr>
            <a:spLocks noChangeArrowheads="1"/>
          </p:cNvSpPr>
          <p:nvPr/>
        </p:nvSpPr>
        <p:spPr bwMode="auto">
          <a:xfrm>
            <a:off x="827088" y="5013325"/>
            <a:ext cx="2016125" cy="431800"/>
          </a:xfrm>
          <a:prstGeom prst="roundRect">
            <a:avLst>
              <a:gd name="adj" fmla="val 50000"/>
            </a:avLst>
          </a:prstGeom>
          <a:noFill/>
          <a:ln w="38100" algn="ctr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ko-KR">
                <a:solidFill>
                  <a:schemeClr val="tx2"/>
                </a:solidFill>
                <a:latin typeface="Verdana" panose="020B0604030504040204" pitchFamily="34" charset="0"/>
                <a:ea typeface="Gulim" pitchFamily="34" charset="-127"/>
              </a:rPr>
              <a:t>Text in here</a:t>
            </a:r>
            <a:endParaRPr lang="ko-KR" altLang="en-US" b="1">
              <a:solidFill>
                <a:schemeClr val="tx2"/>
              </a:solidFill>
              <a:latin typeface="Verdana" panose="020B0604030504040204" pitchFamily="34" charset="0"/>
              <a:ea typeface="Gulim" pitchFamily="34" charset="-127"/>
            </a:endParaRPr>
          </a:p>
        </p:txBody>
      </p:sp>
      <p:sp>
        <p:nvSpPr>
          <p:cNvPr id="10252" name="AutoShape 27"/>
          <p:cNvSpPr>
            <a:spLocks noChangeArrowheads="1"/>
          </p:cNvSpPr>
          <p:nvPr/>
        </p:nvSpPr>
        <p:spPr bwMode="auto">
          <a:xfrm>
            <a:off x="3563938" y="5013325"/>
            <a:ext cx="2016125" cy="431800"/>
          </a:xfrm>
          <a:prstGeom prst="roundRect">
            <a:avLst>
              <a:gd name="adj" fmla="val 50000"/>
            </a:avLst>
          </a:prstGeom>
          <a:noFill/>
          <a:ln w="38100" algn="ctr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ko-KR">
                <a:solidFill>
                  <a:schemeClr val="tx2"/>
                </a:solidFill>
                <a:latin typeface="Verdana" panose="020B0604030504040204" pitchFamily="34" charset="0"/>
                <a:ea typeface="Gulim" pitchFamily="34" charset="-127"/>
              </a:rPr>
              <a:t>Text in here</a:t>
            </a:r>
            <a:endParaRPr lang="ko-KR" altLang="en-US" b="1">
              <a:solidFill>
                <a:schemeClr val="tx2"/>
              </a:solidFill>
              <a:latin typeface="Verdana" panose="020B0604030504040204" pitchFamily="34" charset="0"/>
              <a:ea typeface="Gulim" pitchFamily="34" charset="-127"/>
            </a:endParaRPr>
          </a:p>
        </p:txBody>
      </p:sp>
      <p:sp>
        <p:nvSpPr>
          <p:cNvPr id="10253" name="AutoShape 28"/>
          <p:cNvSpPr>
            <a:spLocks noChangeArrowheads="1"/>
          </p:cNvSpPr>
          <p:nvPr/>
        </p:nvSpPr>
        <p:spPr bwMode="auto">
          <a:xfrm>
            <a:off x="6300788" y="5013325"/>
            <a:ext cx="2016125" cy="431800"/>
          </a:xfrm>
          <a:prstGeom prst="roundRect">
            <a:avLst>
              <a:gd name="adj" fmla="val 50000"/>
            </a:avLst>
          </a:prstGeom>
          <a:noFill/>
          <a:ln w="38100" algn="ctr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ko-KR">
                <a:solidFill>
                  <a:schemeClr val="tx2"/>
                </a:solidFill>
                <a:latin typeface="Verdana" panose="020B0604030504040204" pitchFamily="34" charset="0"/>
                <a:ea typeface="Gulim" pitchFamily="34" charset="-127"/>
              </a:rPr>
              <a:t>Text in here</a:t>
            </a:r>
            <a:endParaRPr lang="ko-KR" altLang="en-US" b="1">
              <a:solidFill>
                <a:schemeClr val="tx2"/>
              </a:solidFill>
              <a:latin typeface="Verdana" panose="020B0604030504040204" pitchFamily="34" charset="0"/>
              <a:ea typeface="Gulim" pitchFamily="34" charset="-127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zh-TW" altLang="en-US" smtClean="0"/>
          </a:p>
        </p:txBody>
      </p:sp>
      <p:grpSp>
        <p:nvGrpSpPr>
          <p:cNvPr id="11267" name="Group 4"/>
          <p:cNvGrpSpPr>
            <a:grpSpLocks/>
          </p:cNvGrpSpPr>
          <p:nvPr/>
        </p:nvGrpSpPr>
        <p:grpSpPr bwMode="auto">
          <a:xfrm>
            <a:off x="1219200" y="1831975"/>
            <a:ext cx="2170113" cy="4035425"/>
            <a:chOff x="720" y="1296"/>
            <a:chExt cx="1367" cy="2542"/>
          </a:xfrm>
        </p:grpSpPr>
        <p:sp>
          <p:nvSpPr>
            <p:cNvPr id="11297" name="AutoShape 5"/>
            <p:cNvSpPr>
              <a:spLocks noChangeArrowheads="1"/>
            </p:cNvSpPr>
            <p:nvPr/>
          </p:nvSpPr>
          <p:spPr bwMode="gray">
            <a:xfrm>
              <a:off x="720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11298" name="AutoShape 6"/>
            <p:cNvSpPr>
              <a:spLocks noChangeArrowheads="1"/>
            </p:cNvSpPr>
            <p:nvPr/>
          </p:nvSpPr>
          <p:spPr bwMode="gray">
            <a:xfrm>
              <a:off x="741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3CA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11299" name="AutoShape 7"/>
            <p:cNvSpPr>
              <a:spLocks noChangeArrowheads="1"/>
            </p:cNvSpPr>
            <p:nvPr/>
          </p:nvSpPr>
          <p:spPr bwMode="gray">
            <a:xfrm>
              <a:off x="752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alpha val="0"/>
                  </a:srgbClr>
                </a:gs>
                <a:gs pos="100000">
                  <a:srgbClr val="9BCFF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11300" name="AutoShape 8"/>
            <p:cNvSpPr>
              <a:spLocks noChangeArrowheads="1"/>
            </p:cNvSpPr>
            <p:nvPr/>
          </p:nvSpPr>
          <p:spPr bwMode="gray">
            <a:xfrm>
              <a:off x="752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EE0F7"/>
                </a:gs>
                <a:gs pos="100000">
                  <a:srgbClr val="3CA1E6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11301" name="AutoShape 9"/>
            <p:cNvSpPr>
              <a:spLocks noChangeArrowheads="1"/>
            </p:cNvSpPr>
            <p:nvPr/>
          </p:nvSpPr>
          <p:spPr bwMode="gray">
            <a:xfrm>
              <a:off x="724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729EB4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11302" name="AutoShape 10"/>
            <p:cNvSpPr>
              <a:spLocks noChangeArrowheads="1"/>
            </p:cNvSpPr>
            <p:nvPr/>
          </p:nvSpPr>
          <p:spPr bwMode="gray">
            <a:xfrm>
              <a:off x="752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DAFD4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grpSp>
          <p:nvGrpSpPr>
            <p:cNvPr id="11303" name="Group 11"/>
            <p:cNvGrpSpPr>
              <a:grpSpLocks/>
            </p:cNvGrpSpPr>
            <p:nvPr/>
          </p:nvGrpSpPr>
          <p:grpSpPr bwMode="auto">
            <a:xfrm>
              <a:off x="1189" y="1296"/>
              <a:ext cx="405" cy="405"/>
              <a:chOff x="1289" y="582"/>
              <a:chExt cx="668" cy="668"/>
            </a:xfrm>
          </p:grpSpPr>
          <p:sp>
            <p:nvSpPr>
              <p:cNvPr id="11306" name="Oval 12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sp>
            <p:nvSpPr>
              <p:cNvPr id="11307" name="Oval 13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sp>
            <p:nvSpPr>
              <p:cNvPr id="11308" name="Oval 14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sp>
            <p:nvSpPr>
              <p:cNvPr id="11309" name="Oval 15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sp>
            <p:nvSpPr>
              <p:cNvPr id="11310" name="Oval 16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</p:grpSp>
        <p:sp>
          <p:nvSpPr>
            <p:cNvPr id="11304" name="Text Box 17"/>
            <p:cNvSpPr txBox="1">
              <a:spLocks noChangeArrowheads="1"/>
            </p:cNvSpPr>
            <p:nvPr/>
          </p:nvSpPr>
          <p:spPr bwMode="gray">
            <a:xfrm>
              <a:off x="1276" y="1354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n-US" altLang="zh-TW" sz="2400">
                  <a:solidFill>
                    <a:srgbClr val="000000"/>
                  </a:solidFill>
                  <a:latin typeface="Arial" panose="020B0604020202020204" pitchFamily="34" charset="0"/>
                  <a:ea typeface="新細明體" panose="02020500000000000000" pitchFamily="18" charset="-120"/>
                </a:rPr>
                <a:t>1</a:t>
              </a:r>
              <a:endParaRPr lang="en-US" altLang="zh-TW">
                <a:latin typeface="Arial" panose="020B0604020202020204" pitchFamily="34" charset="0"/>
                <a:ea typeface="新細明體" panose="02020500000000000000" pitchFamily="18" charset="-120"/>
              </a:endParaRPr>
            </a:p>
          </p:txBody>
        </p:sp>
        <p:sp>
          <p:nvSpPr>
            <p:cNvPr id="11305" name="Text Box 18"/>
            <p:cNvSpPr txBox="1">
              <a:spLocks noChangeArrowheads="1"/>
            </p:cNvSpPr>
            <p:nvPr/>
          </p:nvSpPr>
          <p:spPr bwMode="gray">
            <a:xfrm>
              <a:off x="768" y="1776"/>
              <a:ext cx="1296" cy="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zh-TW" sz="1400">
                  <a:solidFill>
                    <a:srgbClr val="000000"/>
                  </a:solidFill>
                  <a:latin typeface="Verdana" panose="020B0604030504040204" pitchFamily="34" charset="0"/>
                  <a:ea typeface="新細明體" panose="02020500000000000000" pitchFamily="18" charset="-120"/>
                </a:rPr>
                <a:t>ThemeGallery is a Design Digital Content &amp; Contents mall developed by Guild Design Inc.</a:t>
              </a:r>
              <a:endParaRPr lang="en-US" altLang="zh-TW">
                <a:latin typeface="Arial" panose="020B0604020202020204" pitchFamily="34" charset="0"/>
                <a:ea typeface="新細明體" panose="02020500000000000000" pitchFamily="18" charset="-120"/>
              </a:endParaRPr>
            </a:p>
          </p:txBody>
        </p:sp>
      </p:grpSp>
      <p:grpSp>
        <p:nvGrpSpPr>
          <p:cNvPr id="11268" name="Group 19"/>
          <p:cNvGrpSpPr>
            <a:grpSpLocks/>
          </p:cNvGrpSpPr>
          <p:nvPr/>
        </p:nvGrpSpPr>
        <p:grpSpPr bwMode="auto">
          <a:xfrm>
            <a:off x="3581400" y="1831975"/>
            <a:ext cx="2166938" cy="4035425"/>
            <a:chOff x="2208" y="1296"/>
            <a:chExt cx="1365" cy="2542"/>
          </a:xfrm>
        </p:grpSpPr>
        <p:sp>
          <p:nvSpPr>
            <p:cNvPr id="11284" name="AutoShape 20"/>
            <p:cNvSpPr>
              <a:spLocks noChangeArrowheads="1"/>
            </p:cNvSpPr>
            <p:nvPr/>
          </p:nvSpPr>
          <p:spPr bwMode="gray">
            <a:xfrm>
              <a:off x="2208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4B034"/>
                </a:gs>
                <a:gs pos="100000">
                  <a:srgbClr val="3F8B4A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11285" name="AutoShape 21"/>
            <p:cNvSpPr>
              <a:spLocks noChangeArrowheads="1"/>
            </p:cNvSpPr>
            <p:nvPr/>
          </p:nvSpPr>
          <p:spPr bwMode="gray">
            <a:xfrm>
              <a:off x="2229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73E7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11286" name="AutoShape 22"/>
            <p:cNvSpPr>
              <a:spLocks noChangeArrowheads="1"/>
            </p:cNvSpPr>
            <p:nvPr/>
          </p:nvSpPr>
          <p:spPr bwMode="gray">
            <a:xfrm>
              <a:off x="2240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/>
                </a:gs>
                <a:gs pos="100000">
                  <a:srgbClr val="B3F2B9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11287" name="AutoShape 23"/>
            <p:cNvSpPr>
              <a:spLocks noChangeArrowheads="1"/>
            </p:cNvSpPr>
            <p:nvPr/>
          </p:nvSpPr>
          <p:spPr bwMode="gray">
            <a:xfrm>
              <a:off x="2240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0F7D4"/>
                </a:gs>
                <a:gs pos="100000">
                  <a:srgbClr val="73E77E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11288" name="Oval 24"/>
            <p:cNvSpPr>
              <a:spLocks noChangeArrowheads="1"/>
            </p:cNvSpPr>
            <p:nvPr/>
          </p:nvSpPr>
          <p:spPr bwMode="gray">
            <a:xfrm>
              <a:off x="2677" y="1296"/>
              <a:ext cx="405" cy="40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11289" name="Oval 25"/>
            <p:cNvSpPr>
              <a:spLocks noChangeArrowheads="1"/>
            </p:cNvSpPr>
            <p:nvPr/>
          </p:nvSpPr>
          <p:spPr bwMode="gray">
            <a:xfrm>
              <a:off x="2681" y="1299"/>
              <a:ext cx="392" cy="392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11290" name="Oval 26"/>
            <p:cNvSpPr>
              <a:spLocks noChangeArrowheads="1"/>
            </p:cNvSpPr>
            <p:nvPr/>
          </p:nvSpPr>
          <p:spPr bwMode="gray">
            <a:xfrm>
              <a:off x="2686" y="1301"/>
              <a:ext cx="383" cy="383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11291" name="Oval 27"/>
            <p:cNvSpPr>
              <a:spLocks noChangeArrowheads="1"/>
            </p:cNvSpPr>
            <p:nvPr/>
          </p:nvSpPr>
          <p:spPr bwMode="gray">
            <a:xfrm>
              <a:off x="2690" y="1305"/>
              <a:ext cx="364" cy="357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11292" name="Oval 28"/>
            <p:cNvSpPr>
              <a:spLocks noChangeArrowheads="1"/>
            </p:cNvSpPr>
            <p:nvPr/>
          </p:nvSpPr>
          <p:spPr bwMode="gray">
            <a:xfrm>
              <a:off x="2712" y="1315"/>
              <a:ext cx="323" cy="29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11293" name="Text Box 29"/>
            <p:cNvSpPr txBox="1">
              <a:spLocks noChangeArrowheads="1"/>
            </p:cNvSpPr>
            <p:nvPr/>
          </p:nvSpPr>
          <p:spPr bwMode="gray">
            <a:xfrm>
              <a:off x="2764" y="1354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n-US" altLang="zh-TW" sz="2400">
                  <a:solidFill>
                    <a:srgbClr val="000000"/>
                  </a:solidFill>
                  <a:latin typeface="Arial" panose="020B0604020202020204" pitchFamily="34" charset="0"/>
                  <a:ea typeface="新細明體" panose="02020500000000000000" pitchFamily="18" charset="-120"/>
                </a:rPr>
                <a:t>2</a:t>
              </a:r>
              <a:endParaRPr lang="en-US" altLang="zh-TW">
                <a:latin typeface="Arial" panose="020B0604020202020204" pitchFamily="34" charset="0"/>
                <a:ea typeface="新細明體" panose="02020500000000000000" pitchFamily="18" charset="-120"/>
              </a:endParaRPr>
            </a:p>
          </p:txBody>
        </p:sp>
        <p:sp>
          <p:nvSpPr>
            <p:cNvPr id="11294" name="Text Box 30"/>
            <p:cNvSpPr txBox="1">
              <a:spLocks noChangeArrowheads="1"/>
            </p:cNvSpPr>
            <p:nvPr/>
          </p:nvSpPr>
          <p:spPr bwMode="gray">
            <a:xfrm>
              <a:off x="2256" y="1776"/>
              <a:ext cx="1296" cy="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zh-TW" sz="1400">
                  <a:solidFill>
                    <a:srgbClr val="000000"/>
                  </a:solidFill>
                  <a:latin typeface="Verdana" panose="020B0604030504040204" pitchFamily="34" charset="0"/>
                  <a:ea typeface="新細明體" panose="02020500000000000000" pitchFamily="18" charset="-120"/>
                </a:rPr>
                <a:t>ThemeGallery is a Design Digital Content &amp; Contents mall developed by Guild Design Inc.</a:t>
              </a:r>
              <a:endParaRPr lang="en-US" altLang="zh-TW">
                <a:latin typeface="Arial" panose="020B0604020202020204" pitchFamily="34" charset="0"/>
                <a:ea typeface="新細明體" panose="02020500000000000000" pitchFamily="18" charset="-120"/>
              </a:endParaRPr>
            </a:p>
          </p:txBody>
        </p:sp>
        <p:sp>
          <p:nvSpPr>
            <p:cNvPr id="11295" name="AutoShape 31"/>
            <p:cNvSpPr>
              <a:spLocks noChangeArrowheads="1"/>
            </p:cNvSpPr>
            <p:nvPr/>
          </p:nvSpPr>
          <p:spPr bwMode="gray">
            <a:xfrm>
              <a:off x="2210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58A4AE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11296" name="AutoShape 32"/>
            <p:cNvSpPr>
              <a:spLocks noChangeArrowheads="1"/>
            </p:cNvSpPr>
            <p:nvPr/>
          </p:nvSpPr>
          <p:spPr bwMode="gray">
            <a:xfrm>
              <a:off x="2238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2B2BB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</p:grpSp>
      <p:grpSp>
        <p:nvGrpSpPr>
          <p:cNvPr id="11269" name="Group 33"/>
          <p:cNvGrpSpPr>
            <a:grpSpLocks/>
          </p:cNvGrpSpPr>
          <p:nvPr/>
        </p:nvGrpSpPr>
        <p:grpSpPr bwMode="auto">
          <a:xfrm>
            <a:off x="5937250" y="1831975"/>
            <a:ext cx="2170113" cy="4035425"/>
            <a:chOff x="3692" y="1296"/>
            <a:chExt cx="1367" cy="2542"/>
          </a:xfrm>
        </p:grpSpPr>
        <p:sp>
          <p:nvSpPr>
            <p:cNvPr id="11270" name="AutoShape 34"/>
            <p:cNvSpPr>
              <a:spLocks noChangeArrowheads="1"/>
            </p:cNvSpPr>
            <p:nvPr/>
          </p:nvSpPr>
          <p:spPr bwMode="gray">
            <a:xfrm>
              <a:off x="3696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B59F43"/>
                </a:gs>
                <a:gs pos="100000">
                  <a:srgbClr val="8F8849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11271" name="AutoShape 35"/>
            <p:cNvSpPr>
              <a:spLocks noChangeArrowheads="1"/>
            </p:cNvSpPr>
            <p:nvPr/>
          </p:nvSpPr>
          <p:spPr bwMode="gray">
            <a:xfrm>
              <a:off x="3717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E9E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11272" name="AutoShape 36"/>
            <p:cNvSpPr>
              <a:spLocks noChangeArrowheads="1"/>
            </p:cNvSpPr>
            <p:nvPr/>
          </p:nvSpPr>
          <p:spPr bwMode="gray">
            <a:xfrm>
              <a:off x="3728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/>
                </a:gs>
                <a:gs pos="100000">
                  <a:srgbClr val="F2EDA6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11273" name="AutoShape 37"/>
            <p:cNvSpPr>
              <a:spLocks noChangeArrowheads="1"/>
            </p:cNvSpPr>
            <p:nvPr/>
          </p:nvSpPr>
          <p:spPr bwMode="gray">
            <a:xfrm>
              <a:off x="3728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8F5CC"/>
                </a:gs>
                <a:gs pos="100000">
                  <a:srgbClr val="E9E065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grpSp>
          <p:nvGrpSpPr>
            <p:cNvPr id="11274" name="Group 38"/>
            <p:cNvGrpSpPr>
              <a:grpSpLocks/>
            </p:cNvGrpSpPr>
            <p:nvPr/>
          </p:nvGrpSpPr>
          <p:grpSpPr bwMode="auto">
            <a:xfrm>
              <a:off x="4165" y="1296"/>
              <a:ext cx="405" cy="405"/>
              <a:chOff x="1289" y="582"/>
              <a:chExt cx="668" cy="668"/>
            </a:xfrm>
          </p:grpSpPr>
          <p:sp>
            <p:nvSpPr>
              <p:cNvPr id="11279" name="Oval 39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sp>
            <p:nvSpPr>
              <p:cNvPr id="11280" name="Oval 40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sp>
            <p:nvSpPr>
              <p:cNvPr id="11281" name="Oval 41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sp>
            <p:nvSpPr>
              <p:cNvPr id="11282" name="Oval 42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sp>
            <p:nvSpPr>
              <p:cNvPr id="11283" name="Oval 43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</p:grpSp>
        <p:sp>
          <p:nvSpPr>
            <p:cNvPr id="11275" name="Text Box 44"/>
            <p:cNvSpPr txBox="1">
              <a:spLocks noChangeArrowheads="1"/>
            </p:cNvSpPr>
            <p:nvPr/>
          </p:nvSpPr>
          <p:spPr bwMode="gray">
            <a:xfrm>
              <a:off x="4252" y="1354"/>
              <a:ext cx="2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/>
              <a:r>
                <a:rPr lang="en-US" altLang="zh-TW" sz="2400">
                  <a:solidFill>
                    <a:srgbClr val="000000"/>
                  </a:solidFill>
                  <a:latin typeface="Arial" panose="020B0604020202020204" pitchFamily="34" charset="0"/>
                  <a:ea typeface="新細明體" panose="02020500000000000000" pitchFamily="18" charset="-120"/>
                </a:rPr>
                <a:t>3</a:t>
              </a:r>
              <a:endParaRPr lang="en-US" altLang="zh-TW">
                <a:latin typeface="Arial" panose="020B0604020202020204" pitchFamily="34" charset="0"/>
                <a:ea typeface="新細明體" panose="02020500000000000000" pitchFamily="18" charset="-120"/>
              </a:endParaRPr>
            </a:p>
          </p:txBody>
        </p:sp>
        <p:sp>
          <p:nvSpPr>
            <p:cNvPr id="11276" name="Text Box 45"/>
            <p:cNvSpPr txBox="1">
              <a:spLocks noChangeArrowheads="1"/>
            </p:cNvSpPr>
            <p:nvPr/>
          </p:nvSpPr>
          <p:spPr bwMode="gray">
            <a:xfrm>
              <a:off x="3744" y="1776"/>
              <a:ext cx="1296" cy="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r>
                <a:rPr lang="en-US" altLang="zh-TW" sz="1400">
                  <a:solidFill>
                    <a:srgbClr val="000000"/>
                  </a:solidFill>
                  <a:latin typeface="Verdana" panose="020B0604030504040204" pitchFamily="34" charset="0"/>
                  <a:ea typeface="新細明體" panose="02020500000000000000" pitchFamily="18" charset="-120"/>
                </a:rPr>
                <a:t>ThemeGallery is a Design Digital Content &amp; Contents mall developed by Guild Design Inc.</a:t>
              </a:r>
              <a:endParaRPr lang="en-US" altLang="zh-TW">
                <a:latin typeface="Arial" panose="020B0604020202020204" pitchFamily="34" charset="0"/>
                <a:ea typeface="新細明體" panose="02020500000000000000" pitchFamily="18" charset="-120"/>
              </a:endParaRPr>
            </a:p>
          </p:txBody>
        </p:sp>
        <p:sp>
          <p:nvSpPr>
            <p:cNvPr id="11277" name="AutoShape 46"/>
            <p:cNvSpPr>
              <a:spLocks noChangeArrowheads="1"/>
            </p:cNvSpPr>
            <p:nvPr/>
          </p:nvSpPr>
          <p:spPr bwMode="gray">
            <a:xfrm>
              <a:off x="3692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6F9DB7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11278" name="AutoShape 47"/>
            <p:cNvSpPr>
              <a:spLocks noChangeArrowheads="1"/>
            </p:cNvSpPr>
            <p:nvPr/>
          </p:nvSpPr>
          <p:spPr bwMode="gray">
            <a:xfrm>
              <a:off x="3720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8BAAF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</p:grpSp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Freeform 2"/>
          <p:cNvSpPr>
            <a:spLocks noEditPoints="1"/>
          </p:cNvSpPr>
          <p:nvPr/>
        </p:nvSpPr>
        <p:spPr bwMode="ltGray">
          <a:xfrm>
            <a:off x="974725" y="1685925"/>
            <a:ext cx="6408738" cy="4622800"/>
          </a:xfrm>
          <a:custGeom>
            <a:avLst/>
            <a:gdLst/>
            <a:ahLst/>
            <a:cxnLst>
              <a:cxn ang="0">
                <a:pos x="1092" y="50"/>
              </a:cxn>
              <a:cxn ang="0">
                <a:pos x="822" y="168"/>
              </a:cxn>
              <a:cxn ang="0">
                <a:pos x="594" y="300"/>
              </a:cxn>
              <a:cxn ang="0">
                <a:pos x="406" y="446"/>
              </a:cxn>
              <a:cxn ang="0">
                <a:pos x="254" y="604"/>
              </a:cxn>
              <a:cxn ang="0">
                <a:pos x="140" y="772"/>
              </a:cxn>
              <a:cxn ang="0">
                <a:pos x="60" y="944"/>
              </a:cxn>
              <a:cxn ang="0">
                <a:pos x="14" y="1122"/>
              </a:cxn>
              <a:cxn ang="0">
                <a:pos x="0" y="1300"/>
              </a:cxn>
              <a:cxn ang="0">
                <a:pos x="18" y="1476"/>
              </a:cxn>
              <a:cxn ang="0">
                <a:pos x="64" y="1650"/>
              </a:cxn>
              <a:cxn ang="0">
                <a:pos x="138" y="1818"/>
              </a:cxn>
              <a:cxn ang="0">
                <a:pos x="238" y="1978"/>
              </a:cxn>
              <a:cxn ang="0">
                <a:pos x="364" y="2126"/>
              </a:cxn>
              <a:cxn ang="0">
                <a:pos x="512" y="2262"/>
              </a:cxn>
              <a:cxn ang="0">
                <a:pos x="684" y="2382"/>
              </a:cxn>
              <a:cxn ang="0">
                <a:pos x="874" y="2484"/>
              </a:cxn>
              <a:cxn ang="0">
                <a:pos x="1086" y="2564"/>
              </a:cxn>
              <a:cxn ang="0">
                <a:pos x="1314" y="2622"/>
              </a:cxn>
              <a:cxn ang="0">
                <a:pos x="1558" y="2654"/>
              </a:cxn>
              <a:cxn ang="0">
                <a:pos x="1818" y="2658"/>
              </a:cxn>
              <a:cxn ang="0">
                <a:pos x="2090" y="2632"/>
              </a:cxn>
              <a:cxn ang="0">
                <a:pos x="2374" y="2574"/>
              </a:cxn>
              <a:cxn ang="0">
                <a:pos x="2544" y="2912"/>
              </a:cxn>
              <a:cxn ang="0">
                <a:pos x="1868" y="1552"/>
              </a:cxn>
              <a:cxn ang="0">
                <a:pos x="1956" y="1914"/>
              </a:cxn>
              <a:cxn ang="0">
                <a:pos x="1788" y="1936"/>
              </a:cxn>
              <a:cxn ang="0">
                <a:pos x="1616" y="1934"/>
              </a:cxn>
              <a:cxn ang="0">
                <a:pos x="1442" y="1912"/>
              </a:cxn>
              <a:cxn ang="0">
                <a:pos x="1272" y="1872"/>
              </a:cxn>
              <a:cxn ang="0">
                <a:pos x="1108" y="1812"/>
              </a:cxn>
              <a:cxn ang="0">
                <a:pos x="952" y="1736"/>
              </a:cxn>
              <a:cxn ang="0">
                <a:pos x="810" y="1646"/>
              </a:cxn>
              <a:cxn ang="0">
                <a:pos x="684" y="1542"/>
              </a:cxn>
              <a:cxn ang="0">
                <a:pos x="578" y="1428"/>
              </a:cxn>
              <a:cxn ang="0">
                <a:pos x="494" y="1304"/>
              </a:cxn>
              <a:cxn ang="0">
                <a:pos x="438" y="1170"/>
              </a:cxn>
              <a:cxn ang="0">
                <a:pos x="410" y="1032"/>
              </a:cxn>
              <a:cxn ang="0">
                <a:pos x="416" y="888"/>
              </a:cxn>
              <a:cxn ang="0">
                <a:pos x="460" y="742"/>
              </a:cxn>
              <a:cxn ang="0">
                <a:pos x="544" y="592"/>
              </a:cxn>
              <a:cxn ang="0">
                <a:pos x="670" y="444"/>
              </a:cxn>
              <a:cxn ang="0">
                <a:pos x="844" y="298"/>
              </a:cxn>
              <a:cxn ang="0">
                <a:pos x="1070" y="154"/>
              </a:cxn>
              <a:cxn ang="0">
                <a:pos x="1348" y="16"/>
              </a:cxn>
              <a:cxn ang="0">
                <a:pos x="1244" y="0"/>
              </a:cxn>
              <a:cxn ang="0">
                <a:pos x="2820" y="1934"/>
              </a:cxn>
              <a:cxn ang="0">
                <a:pos x="2820" y="1934"/>
              </a:cxn>
            </a:cxnLst>
            <a:rect l="0" t="0" r="r" b="b"/>
            <a:pathLst>
              <a:path w="2820" h="2912">
                <a:moveTo>
                  <a:pt x="1244" y="0"/>
                </a:moveTo>
                <a:lnTo>
                  <a:pt x="1092" y="50"/>
                </a:lnTo>
                <a:lnTo>
                  <a:pt x="952" y="106"/>
                </a:lnTo>
                <a:lnTo>
                  <a:pt x="822" y="168"/>
                </a:lnTo>
                <a:lnTo>
                  <a:pt x="704" y="232"/>
                </a:lnTo>
                <a:lnTo>
                  <a:pt x="594" y="300"/>
                </a:lnTo>
                <a:lnTo>
                  <a:pt x="494" y="372"/>
                </a:lnTo>
                <a:lnTo>
                  <a:pt x="406" y="446"/>
                </a:lnTo>
                <a:lnTo>
                  <a:pt x="324" y="524"/>
                </a:lnTo>
                <a:lnTo>
                  <a:pt x="254" y="604"/>
                </a:lnTo>
                <a:lnTo>
                  <a:pt x="192" y="686"/>
                </a:lnTo>
                <a:lnTo>
                  <a:pt x="140" y="772"/>
                </a:lnTo>
                <a:lnTo>
                  <a:pt x="96" y="856"/>
                </a:lnTo>
                <a:lnTo>
                  <a:pt x="60" y="944"/>
                </a:lnTo>
                <a:lnTo>
                  <a:pt x="32" y="1032"/>
                </a:lnTo>
                <a:lnTo>
                  <a:pt x="14" y="1122"/>
                </a:lnTo>
                <a:lnTo>
                  <a:pt x="2" y="1210"/>
                </a:lnTo>
                <a:lnTo>
                  <a:pt x="0" y="1300"/>
                </a:lnTo>
                <a:lnTo>
                  <a:pt x="4" y="1388"/>
                </a:lnTo>
                <a:lnTo>
                  <a:pt x="18" y="1476"/>
                </a:lnTo>
                <a:lnTo>
                  <a:pt x="36" y="1564"/>
                </a:lnTo>
                <a:lnTo>
                  <a:pt x="64" y="1650"/>
                </a:lnTo>
                <a:lnTo>
                  <a:pt x="96" y="1736"/>
                </a:lnTo>
                <a:lnTo>
                  <a:pt x="138" y="1818"/>
                </a:lnTo>
                <a:lnTo>
                  <a:pt x="184" y="1900"/>
                </a:lnTo>
                <a:lnTo>
                  <a:pt x="238" y="1978"/>
                </a:lnTo>
                <a:lnTo>
                  <a:pt x="298" y="2054"/>
                </a:lnTo>
                <a:lnTo>
                  <a:pt x="364" y="2126"/>
                </a:lnTo>
                <a:lnTo>
                  <a:pt x="434" y="2196"/>
                </a:lnTo>
                <a:lnTo>
                  <a:pt x="512" y="2262"/>
                </a:lnTo>
                <a:lnTo>
                  <a:pt x="596" y="2324"/>
                </a:lnTo>
                <a:lnTo>
                  <a:pt x="684" y="2382"/>
                </a:lnTo>
                <a:lnTo>
                  <a:pt x="776" y="2436"/>
                </a:lnTo>
                <a:lnTo>
                  <a:pt x="874" y="2484"/>
                </a:lnTo>
                <a:lnTo>
                  <a:pt x="978" y="2526"/>
                </a:lnTo>
                <a:lnTo>
                  <a:pt x="1086" y="2564"/>
                </a:lnTo>
                <a:lnTo>
                  <a:pt x="1198" y="2596"/>
                </a:lnTo>
                <a:lnTo>
                  <a:pt x="1314" y="2622"/>
                </a:lnTo>
                <a:lnTo>
                  <a:pt x="1434" y="2642"/>
                </a:lnTo>
                <a:lnTo>
                  <a:pt x="1558" y="2654"/>
                </a:lnTo>
                <a:lnTo>
                  <a:pt x="1686" y="2660"/>
                </a:lnTo>
                <a:lnTo>
                  <a:pt x="1818" y="2658"/>
                </a:lnTo>
                <a:lnTo>
                  <a:pt x="1952" y="2650"/>
                </a:lnTo>
                <a:lnTo>
                  <a:pt x="2090" y="2632"/>
                </a:lnTo>
                <a:lnTo>
                  <a:pt x="2230" y="2608"/>
                </a:lnTo>
                <a:lnTo>
                  <a:pt x="2374" y="2574"/>
                </a:lnTo>
                <a:lnTo>
                  <a:pt x="2542" y="2912"/>
                </a:lnTo>
                <a:lnTo>
                  <a:pt x="2544" y="2912"/>
                </a:lnTo>
                <a:lnTo>
                  <a:pt x="2820" y="1934"/>
                </a:lnTo>
                <a:lnTo>
                  <a:pt x="1868" y="1552"/>
                </a:lnTo>
                <a:lnTo>
                  <a:pt x="2036" y="1894"/>
                </a:lnTo>
                <a:lnTo>
                  <a:pt x="1956" y="1914"/>
                </a:lnTo>
                <a:lnTo>
                  <a:pt x="1872" y="1928"/>
                </a:lnTo>
                <a:lnTo>
                  <a:pt x="1788" y="1936"/>
                </a:lnTo>
                <a:lnTo>
                  <a:pt x="1702" y="1938"/>
                </a:lnTo>
                <a:lnTo>
                  <a:pt x="1616" y="1934"/>
                </a:lnTo>
                <a:lnTo>
                  <a:pt x="1528" y="1926"/>
                </a:lnTo>
                <a:lnTo>
                  <a:pt x="1442" y="1912"/>
                </a:lnTo>
                <a:lnTo>
                  <a:pt x="1356" y="1894"/>
                </a:lnTo>
                <a:lnTo>
                  <a:pt x="1272" y="1872"/>
                </a:lnTo>
                <a:lnTo>
                  <a:pt x="1188" y="1844"/>
                </a:lnTo>
                <a:lnTo>
                  <a:pt x="1108" y="1812"/>
                </a:lnTo>
                <a:lnTo>
                  <a:pt x="1028" y="1776"/>
                </a:lnTo>
                <a:lnTo>
                  <a:pt x="952" y="1736"/>
                </a:lnTo>
                <a:lnTo>
                  <a:pt x="880" y="1692"/>
                </a:lnTo>
                <a:lnTo>
                  <a:pt x="810" y="1646"/>
                </a:lnTo>
                <a:lnTo>
                  <a:pt x="744" y="1596"/>
                </a:lnTo>
                <a:lnTo>
                  <a:pt x="684" y="1542"/>
                </a:lnTo>
                <a:lnTo>
                  <a:pt x="628" y="1486"/>
                </a:lnTo>
                <a:lnTo>
                  <a:pt x="578" y="1428"/>
                </a:lnTo>
                <a:lnTo>
                  <a:pt x="532" y="1366"/>
                </a:lnTo>
                <a:lnTo>
                  <a:pt x="494" y="1304"/>
                </a:lnTo>
                <a:lnTo>
                  <a:pt x="462" y="1238"/>
                </a:lnTo>
                <a:lnTo>
                  <a:pt x="438" y="1170"/>
                </a:lnTo>
                <a:lnTo>
                  <a:pt x="420" y="1102"/>
                </a:lnTo>
                <a:lnTo>
                  <a:pt x="410" y="1032"/>
                </a:lnTo>
                <a:lnTo>
                  <a:pt x="410" y="960"/>
                </a:lnTo>
                <a:lnTo>
                  <a:pt x="416" y="888"/>
                </a:lnTo>
                <a:lnTo>
                  <a:pt x="434" y="816"/>
                </a:lnTo>
                <a:lnTo>
                  <a:pt x="460" y="742"/>
                </a:lnTo>
                <a:lnTo>
                  <a:pt x="496" y="668"/>
                </a:lnTo>
                <a:lnTo>
                  <a:pt x="544" y="592"/>
                </a:lnTo>
                <a:lnTo>
                  <a:pt x="602" y="518"/>
                </a:lnTo>
                <a:lnTo>
                  <a:pt x="670" y="444"/>
                </a:lnTo>
                <a:lnTo>
                  <a:pt x="752" y="370"/>
                </a:lnTo>
                <a:lnTo>
                  <a:pt x="844" y="298"/>
                </a:lnTo>
                <a:lnTo>
                  <a:pt x="950" y="226"/>
                </a:lnTo>
                <a:lnTo>
                  <a:pt x="1070" y="154"/>
                </a:lnTo>
                <a:lnTo>
                  <a:pt x="1202" y="84"/>
                </a:lnTo>
                <a:lnTo>
                  <a:pt x="1348" y="16"/>
                </a:lnTo>
                <a:lnTo>
                  <a:pt x="1244" y="0"/>
                </a:lnTo>
                <a:lnTo>
                  <a:pt x="1244" y="0"/>
                </a:lnTo>
                <a:lnTo>
                  <a:pt x="1244" y="0"/>
                </a:lnTo>
                <a:close/>
                <a:moveTo>
                  <a:pt x="2820" y="1934"/>
                </a:moveTo>
                <a:lnTo>
                  <a:pt x="2820" y="1934"/>
                </a:lnTo>
                <a:lnTo>
                  <a:pt x="2820" y="1934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accent1"/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  <a:effectLst>
            <a:outerShdw dist="206741" dir="8249373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TW" altLang="en-US" smtClean="0"/>
              <a:t>階段圖</a:t>
            </a:r>
          </a:p>
        </p:txBody>
      </p:sp>
      <p:grpSp>
        <p:nvGrpSpPr>
          <p:cNvPr id="12292" name="Group 4"/>
          <p:cNvGrpSpPr>
            <a:grpSpLocks/>
          </p:cNvGrpSpPr>
          <p:nvPr/>
        </p:nvGrpSpPr>
        <p:grpSpPr bwMode="auto">
          <a:xfrm>
            <a:off x="3203575" y="3702050"/>
            <a:ext cx="2181225" cy="2376488"/>
            <a:chOff x="1610" y="1344"/>
            <a:chExt cx="2041" cy="2223"/>
          </a:xfrm>
        </p:grpSpPr>
        <p:sp>
          <p:nvSpPr>
            <p:cNvPr id="64517" name="Oval 5"/>
            <p:cNvSpPr>
              <a:spLocks noChangeArrowheads="1"/>
            </p:cNvSpPr>
            <p:nvPr/>
          </p:nvSpPr>
          <p:spPr bwMode="gray">
            <a:xfrm>
              <a:off x="1610" y="2704"/>
              <a:ext cx="2041" cy="863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52000"/>
                  </a:schemeClr>
                </a:gs>
                <a:gs pos="100000">
                  <a:schemeClr val="tx1">
                    <a:gamma/>
                    <a:shade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4518" name="Oval 6"/>
            <p:cNvSpPr>
              <a:spLocks noChangeArrowheads="1"/>
            </p:cNvSpPr>
            <p:nvPr/>
          </p:nvSpPr>
          <p:spPr bwMode="gray">
            <a:xfrm>
              <a:off x="1701" y="1344"/>
              <a:ext cx="1860" cy="1859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4519" name="Oval 7"/>
            <p:cNvSpPr>
              <a:spLocks noChangeArrowheads="1"/>
            </p:cNvSpPr>
            <p:nvPr/>
          </p:nvSpPr>
          <p:spPr bwMode="gray">
            <a:xfrm>
              <a:off x="1724" y="1354"/>
              <a:ext cx="1815" cy="1813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tint val="34902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4520" name="Oval 8"/>
            <p:cNvSpPr>
              <a:spLocks noChangeArrowheads="1"/>
            </p:cNvSpPr>
            <p:nvPr/>
          </p:nvSpPr>
          <p:spPr bwMode="gray">
            <a:xfrm>
              <a:off x="1744" y="1372"/>
              <a:ext cx="1726" cy="1694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79216"/>
                    <a:invGamma/>
                  </a:schemeClr>
                </a:gs>
                <a:gs pos="100000">
                  <a:schemeClr val="bg2">
                    <a:alpha val="48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4521" name="Oval 9"/>
            <p:cNvSpPr>
              <a:spLocks noChangeArrowheads="1"/>
            </p:cNvSpPr>
            <p:nvPr/>
          </p:nvSpPr>
          <p:spPr bwMode="gray">
            <a:xfrm>
              <a:off x="1845" y="1420"/>
              <a:ext cx="1534" cy="1375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tint val="0"/>
                    <a:invGamma/>
                  </a:schemeClr>
                </a:gs>
                <a:gs pos="100000">
                  <a:schemeClr val="bg2">
                    <a:alpha val="38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</p:grpSp>
      <p:sp>
        <p:nvSpPr>
          <p:cNvPr id="12293" name="Text Box 10"/>
          <p:cNvSpPr txBox="1">
            <a:spLocks noChangeArrowheads="1"/>
          </p:cNvSpPr>
          <p:nvPr/>
        </p:nvSpPr>
        <p:spPr bwMode="gray">
          <a:xfrm rot="-5400000">
            <a:off x="3932237" y="4264026"/>
            <a:ext cx="671513" cy="92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ko-KR" sz="3200" b="1">
                <a:latin typeface="Arial" panose="020B0604020202020204" pitchFamily="34" charset="0"/>
                <a:ea typeface="Gulim" pitchFamily="34" charset="-127"/>
              </a:rPr>
              <a:t>Text</a:t>
            </a:r>
          </a:p>
        </p:txBody>
      </p:sp>
      <p:grpSp>
        <p:nvGrpSpPr>
          <p:cNvPr id="12294" name="Group 11"/>
          <p:cNvGrpSpPr>
            <a:grpSpLocks/>
          </p:cNvGrpSpPr>
          <p:nvPr/>
        </p:nvGrpSpPr>
        <p:grpSpPr bwMode="auto">
          <a:xfrm>
            <a:off x="1387475" y="3125788"/>
            <a:ext cx="1744663" cy="1900237"/>
            <a:chOff x="1610" y="1344"/>
            <a:chExt cx="2041" cy="2223"/>
          </a:xfrm>
        </p:grpSpPr>
        <p:sp>
          <p:nvSpPr>
            <p:cNvPr id="64524" name="Oval 12"/>
            <p:cNvSpPr>
              <a:spLocks noChangeArrowheads="1"/>
            </p:cNvSpPr>
            <p:nvPr/>
          </p:nvSpPr>
          <p:spPr bwMode="gray">
            <a:xfrm>
              <a:off x="1610" y="2703"/>
              <a:ext cx="2041" cy="86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52000"/>
                  </a:schemeClr>
                </a:gs>
                <a:gs pos="100000">
                  <a:schemeClr val="tx1">
                    <a:gamma/>
                    <a:shade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4525" name="Oval 13"/>
            <p:cNvSpPr>
              <a:spLocks noChangeArrowheads="1"/>
            </p:cNvSpPr>
            <p:nvPr/>
          </p:nvSpPr>
          <p:spPr bwMode="gray">
            <a:xfrm>
              <a:off x="1701" y="1344"/>
              <a:ext cx="1859" cy="1859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4526" name="Oval 14"/>
            <p:cNvSpPr>
              <a:spLocks noChangeArrowheads="1"/>
            </p:cNvSpPr>
            <p:nvPr/>
          </p:nvSpPr>
          <p:spPr bwMode="gray">
            <a:xfrm>
              <a:off x="1725" y="1353"/>
              <a:ext cx="1814" cy="1814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tint val="34902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4527" name="Oval 15"/>
            <p:cNvSpPr>
              <a:spLocks noChangeArrowheads="1"/>
            </p:cNvSpPr>
            <p:nvPr/>
          </p:nvSpPr>
          <p:spPr bwMode="gray">
            <a:xfrm>
              <a:off x="1744" y="1372"/>
              <a:ext cx="1727" cy="1696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79216"/>
                    <a:invGamma/>
                  </a:schemeClr>
                </a:gs>
                <a:gs pos="100000">
                  <a:schemeClr val="bg2">
                    <a:alpha val="48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4528" name="Oval 16"/>
            <p:cNvSpPr>
              <a:spLocks noChangeArrowheads="1"/>
            </p:cNvSpPr>
            <p:nvPr/>
          </p:nvSpPr>
          <p:spPr bwMode="gray">
            <a:xfrm>
              <a:off x="1844" y="1420"/>
              <a:ext cx="1536" cy="1374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tint val="0"/>
                    <a:invGamma/>
                  </a:schemeClr>
                </a:gs>
                <a:gs pos="100000">
                  <a:schemeClr val="bg2">
                    <a:alpha val="38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</p:grpSp>
      <p:grpSp>
        <p:nvGrpSpPr>
          <p:cNvPr id="12295" name="Group 17"/>
          <p:cNvGrpSpPr>
            <a:grpSpLocks/>
          </p:cNvGrpSpPr>
          <p:nvPr/>
        </p:nvGrpSpPr>
        <p:grpSpPr bwMode="auto">
          <a:xfrm>
            <a:off x="1390650" y="1685925"/>
            <a:ext cx="1309688" cy="1425575"/>
            <a:chOff x="1610" y="1344"/>
            <a:chExt cx="2041" cy="2223"/>
          </a:xfrm>
        </p:grpSpPr>
        <p:sp>
          <p:nvSpPr>
            <p:cNvPr id="64530" name="Oval 18"/>
            <p:cNvSpPr>
              <a:spLocks noChangeArrowheads="1"/>
            </p:cNvSpPr>
            <p:nvPr/>
          </p:nvSpPr>
          <p:spPr bwMode="gray">
            <a:xfrm>
              <a:off x="1610" y="2703"/>
              <a:ext cx="2041" cy="86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52000"/>
                  </a:schemeClr>
                </a:gs>
                <a:gs pos="100000">
                  <a:schemeClr val="tx1">
                    <a:gamma/>
                    <a:shade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4531" name="Oval 19"/>
            <p:cNvSpPr>
              <a:spLocks noChangeArrowheads="1"/>
            </p:cNvSpPr>
            <p:nvPr/>
          </p:nvSpPr>
          <p:spPr bwMode="gray">
            <a:xfrm>
              <a:off x="1702" y="1344"/>
              <a:ext cx="1858" cy="1859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4532" name="Oval 20"/>
            <p:cNvSpPr>
              <a:spLocks noChangeArrowheads="1"/>
            </p:cNvSpPr>
            <p:nvPr/>
          </p:nvSpPr>
          <p:spPr bwMode="gray">
            <a:xfrm>
              <a:off x="1724" y="1354"/>
              <a:ext cx="1816" cy="1815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tint val="34902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4533" name="Oval 21"/>
            <p:cNvSpPr>
              <a:spLocks noChangeArrowheads="1"/>
            </p:cNvSpPr>
            <p:nvPr/>
          </p:nvSpPr>
          <p:spPr bwMode="gray">
            <a:xfrm>
              <a:off x="1744" y="1371"/>
              <a:ext cx="1727" cy="1696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79216"/>
                    <a:invGamma/>
                  </a:schemeClr>
                </a:gs>
                <a:gs pos="100000">
                  <a:schemeClr val="bg2">
                    <a:alpha val="48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4534" name="Oval 22"/>
            <p:cNvSpPr>
              <a:spLocks noChangeArrowheads="1"/>
            </p:cNvSpPr>
            <p:nvPr/>
          </p:nvSpPr>
          <p:spPr bwMode="gray">
            <a:xfrm>
              <a:off x="1845" y="1421"/>
              <a:ext cx="1534" cy="1374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tint val="0"/>
                    <a:invGamma/>
                  </a:schemeClr>
                </a:gs>
                <a:gs pos="100000">
                  <a:schemeClr val="bg2">
                    <a:alpha val="38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</p:grpSp>
      <p:grpSp>
        <p:nvGrpSpPr>
          <p:cNvPr id="12296" name="Group 23"/>
          <p:cNvGrpSpPr>
            <a:grpSpLocks/>
          </p:cNvGrpSpPr>
          <p:nvPr/>
        </p:nvGrpSpPr>
        <p:grpSpPr bwMode="auto">
          <a:xfrm>
            <a:off x="2701925" y="1181100"/>
            <a:ext cx="871538" cy="949325"/>
            <a:chOff x="1610" y="1344"/>
            <a:chExt cx="2041" cy="2223"/>
          </a:xfrm>
        </p:grpSpPr>
        <p:sp>
          <p:nvSpPr>
            <p:cNvPr id="64536" name="Oval 24"/>
            <p:cNvSpPr>
              <a:spLocks noChangeArrowheads="1"/>
            </p:cNvSpPr>
            <p:nvPr/>
          </p:nvSpPr>
          <p:spPr bwMode="gray">
            <a:xfrm>
              <a:off x="1610" y="2705"/>
              <a:ext cx="2041" cy="862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52000"/>
                  </a:schemeClr>
                </a:gs>
                <a:gs pos="100000">
                  <a:schemeClr val="tx1">
                    <a:gamma/>
                    <a:shade val="0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4537" name="Oval 25"/>
            <p:cNvSpPr>
              <a:spLocks noChangeArrowheads="1"/>
            </p:cNvSpPr>
            <p:nvPr/>
          </p:nvSpPr>
          <p:spPr bwMode="gray">
            <a:xfrm>
              <a:off x="1699" y="1344"/>
              <a:ext cx="1863" cy="1859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4538" name="Oval 26"/>
            <p:cNvSpPr>
              <a:spLocks noChangeArrowheads="1"/>
            </p:cNvSpPr>
            <p:nvPr/>
          </p:nvSpPr>
          <p:spPr bwMode="gray">
            <a:xfrm>
              <a:off x="1725" y="1355"/>
              <a:ext cx="1814" cy="1814"/>
            </a:xfrm>
            <a:prstGeom prst="ellipse">
              <a:avLst/>
            </a:pr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tint val="34902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4539" name="Oval 27"/>
            <p:cNvSpPr>
              <a:spLocks noChangeArrowheads="1"/>
            </p:cNvSpPr>
            <p:nvPr/>
          </p:nvSpPr>
          <p:spPr bwMode="gray">
            <a:xfrm>
              <a:off x="1744" y="1374"/>
              <a:ext cx="1725" cy="1691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79216"/>
                    <a:invGamma/>
                  </a:schemeClr>
                </a:gs>
                <a:gs pos="100000">
                  <a:schemeClr val="bg2">
                    <a:alpha val="48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64540" name="Oval 28"/>
            <p:cNvSpPr>
              <a:spLocks noChangeArrowheads="1"/>
            </p:cNvSpPr>
            <p:nvPr/>
          </p:nvSpPr>
          <p:spPr bwMode="gray">
            <a:xfrm>
              <a:off x="1844" y="1418"/>
              <a:ext cx="1535" cy="1375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tint val="0"/>
                    <a:invGamma/>
                  </a:schemeClr>
                </a:gs>
                <a:gs pos="100000">
                  <a:schemeClr val="bg2">
                    <a:alpha val="38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</p:grpSp>
      <p:sp>
        <p:nvSpPr>
          <p:cNvPr id="12297" name="Text Box 29"/>
          <p:cNvSpPr txBox="1">
            <a:spLocks noChangeArrowheads="1"/>
          </p:cNvSpPr>
          <p:nvPr/>
        </p:nvSpPr>
        <p:spPr bwMode="gray">
          <a:xfrm rot="-5400000">
            <a:off x="1931194" y="3510757"/>
            <a:ext cx="611187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ko-KR" sz="2800" b="1">
                <a:latin typeface="Arial" panose="020B0604020202020204" pitchFamily="34" charset="0"/>
                <a:ea typeface="Gulim" pitchFamily="34" charset="-127"/>
              </a:rPr>
              <a:t>Text</a:t>
            </a:r>
          </a:p>
        </p:txBody>
      </p:sp>
      <p:sp>
        <p:nvSpPr>
          <p:cNvPr id="12298" name="Text Box 30"/>
          <p:cNvSpPr txBox="1">
            <a:spLocks noChangeArrowheads="1"/>
          </p:cNvSpPr>
          <p:nvPr/>
        </p:nvSpPr>
        <p:spPr bwMode="gray">
          <a:xfrm rot="-5400000">
            <a:off x="1785144" y="1977232"/>
            <a:ext cx="488950" cy="61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ko-KR" sz="2000" b="1">
                <a:latin typeface="Arial" panose="020B0604020202020204" pitchFamily="34" charset="0"/>
                <a:ea typeface="Gulim" pitchFamily="34" charset="-127"/>
              </a:rPr>
              <a:t>Text</a:t>
            </a:r>
          </a:p>
        </p:txBody>
      </p:sp>
      <p:sp>
        <p:nvSpPr>
          <p:cNvPr id="12299" name="Text Box 31"/>
          <p:cNvSpPr txBox="1">
            <a:spLocks noChangeArrowheads="1"/>
          </p:cNvSpPr>
          <p:nvPr/>
        </p:nvSpPr>
        <p:spPr bwMode="gray">
          <a:xfrm rot="-5400000">
            <a:off x="2932906" y="1369220"/>
            <a:ext cx="396875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ko-KR" sz="1400" b="1">
                <a:latin typeface="Arial" panose="020B0604020202020204" pitchFamily="34" charset="0"/>
                <a:ea typeface="Gulim" pitchFamily="34" charset="-127"/>
              </a:rPr>
              <a:t>Text</a:t>
            </a:r>
          </a:p>
        </p:txBody>
      </p:sp>
      <p:sp>
        <p:nvSpPr>
          <p:cNvPr id="12300" name="Text Box 32"/>
          <p:cNvSpPr txBox="1">
            <a:spLocks noChangeArrowheads="1"/>
          </p:cNvSpPr>
          <p:nvPr/>
        </p:nvSpPr>
        <p:spPr bwMode="auto">
          <a:xfrm rot="-5400000">
            <a:off x="6851650" y="2214563"/>
            <a:ext cx="549275" cy="294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ko-KR" sz="2400" b="1">
                <a:latin typeface="Verdana" panose="020B0604030504040204" pitchFamily="34" charset="0"/>
                <a:ea typeface="Gulim" pitchFamily="34" charset="-127"/>
              </a:rPr>
              <a:t>Your Text here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zh-TW" altLang="en-US" smtClean="0"/>
          </a:p>
        </p:txBody>
      </p:sp>
      <p:grpSp>
        <p:nvGrpSpPr>
          <p:cNvPr id="13315" name="Group 4"/>
          <p:cNvGrpSpPr>
            <a:grpSpLocks/>
          </p:cNvGrpSpPr>
          <p:nvPr/>
        </p:nvGrpSpPr>
        <p:grpSpPr bwMode="auto">
          <a:xfrm>
            <a:off x="609600" y="1524000"/>
            <a:ext cx="8077200" cy="4405313"/>
            <a:chOff x="384" y="960"/>
            <a:chExt cx="5088" cy="2775"/>
          </a:xfrm>
        </p:grpSpPr>
        <p:sp>
          <p:nvSpPr>
            <p:cNvPr id="91141" name="Oval 5"/>
            <p:cNvSpPr>
              <a:spLocks noChangeArrowheads="1"/>
            </p:cNvSpPr>
            <p:nvPr/>
          </p:nvSpPr>
          <p:spPr bwMode="gray">
            <a:xfrm>
              <a:off x="1679" y="1401"/>
              <a:ext cx="2452" cy="2334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9525" algn="ctr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grpSp>
          <p:nvGrpSpPr>
            <p:cNvPr id="13317" name="Group 6"/>
            <p:cNvGrpSpPr>
              <a:grpSpLocks/>
            </p:cNvGrpSpPr>
            <p:nvPr/>
          </p:nvGrpSpPr>
          <p:grpSpPr bwMode="auto">
            <a:xfrm>
              <a:off x="2280" y="1984"/>
              <a:ext cx="1249" cy="1257"/>
              <a:chOff x="2016" y="1920"/>
              <a:chExt cx="1680" cy="1680"/>
            </a:xfrm>
          </p:grpSpPr>
          <p:sp>
            <p:nvSpPr>
              <p:cNvPr id="13362" name="Oval 7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742E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sp>
            <p:nvSpPr>
              <p:cNvPr id="13363" name="Freeform 8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>
                  <a:gd name="T0" fmla="*/ 1301 w 1321"/>
                  <a:gd name="T1" fmla="*/ 401 h 712"/>
                  <a:gd name="T2" fmla="*/ 1317 w 1321"/>
                  <a:gd name="T3" fmla="*/ 442 h 712"/>
                  <a:gd name="T4" fmla="*/ 1321 w 1321"/>
                  <a:gd name="T5" fmla="*/ 481 h 712"/>
                  <a:gd name="T6" fmla="*/ 1315 w 1321"/>
                  <a:gd name="T7" fmla="*/ 516 h 712"/>
                  <a:gd name="T8" fmla="*/ 1298 w 1321"/>
                  <a:gd name="T9" fmla="*/ 550 h 712"/>
                  <a:gd name="T10" fmla="*/ 1272 w 1321"/>
                  <a:gd name="T11" fmla="*/ 579 h 712"/>
                  <a:gd name="T12" fmla="*/ 1239 w 1321"/>
                  <a:gd name="T13" fmla="*/ 604 h 712"/>
                  <a:gd name="T14" fmla="*/ 1196 w 1321"/>
                  <a:gd name="T15" fmla="*/ 628 h 712"/>
                  <a:gd name="T16" fmla="*/ 1147 w 1321"/>
                  <a:gd name="T17" fmla="*/ 649 h 712"/>
                  <a:gd name="T18" fmla="*/ 1092 w 1321"/>
                  <a:gd name="T19" fmla="*/ 667 h 712"/>
                  <a:gd name="T20" fmla="*/ 1031 w 1321"/>
                  <a:gd name="T21" fmla="*/ 683 h 712"/>
                  <a:gd name="T22" fmla="*/ 967 w 1321"/>
                  <a:gd name="T23" fmla="*/ 694 h 712"/>
                  <a:gd name="T24" fmla="*/ 896 w 1321"/>
                  <a:gd name="T25" fmla="*/ 704 h 712"/>
                  <a:gd name="T26" fmla="*/ 824 w 1321"/>
                  <a:gd name="T27" fmla="*/ 710 h 712"/>
                  <a:gd name="T28" fmla="*/ 795 w 1321"/>
                  <a:gd name="T29" fmla="*/ 712 h 712"/>
                  <a:gd name="T30" fmla="*/ 476 w 1321"/>
                  <a:gd name="T31" fmla="*/ 712 h 712"/>
                  <a:gd name="T32" fmla="*/ 472 w 1321"/>
                  <a:gd name="T33" fmla="*/ 712 h 712"/>
                  <a:gd name="T34" fmla="*/ 409 w 1321"/>
                  <a:gd name="T35" fmla="*/ 708 h 712"/>
                  <a:gd name="T36" fmla="*/ 348 w 1321"/>
                  <a:gd name="T37" fmla="*/ 704 h 712"/>
                  <a:gd name="T38" fmla="*/ 290 w 1321"/>
                  <a:gd name="T39" fmla="*/ 696 h 712"/>
                  <a:gd name="T40" fmla="*/ 235 w 1321"/>
                  <a:gd name="T41" fmla="*/ 689 h 712"/>
                  <a:gd name="T42" fmla="*/ 186 w 1321"/>
                  <a:gd name="T43" fmla="*/ 677 h 712"/>
                  <a:gd name="T44" fmla="*/ 141 w 1321"/>
                  <a:gd name="T45" fmla="*/ 663 h 712"/>
                  <a:gd name="T46" fmla="*/ 102 w 1321"/>
                  <a:gd name="T47" fmla="*/ 648 h 712"/>
                  <a:gd name="T48" fmla="*/ 67 w 1321"/>
                  <a:gd name="T49" fmla="*/ 630 h 712"/>
                  <a:gd name="T50" fmla="*/ 39 w 1321"/>
                  <a:gd name="T51" fmla="*/ 608 h 712"/>
                  <a:gd name="T52" fmla="*/ 18 w 1321"/>
                  <a:gd name="T53" fmla="*/ 583 h 712"/>
                  <a:gd name="T54" fmla="*/ 6 w 1321"/>
                  <a:gd name="T55" fmla="*/ 554 h 712"/>
                  <a:gd name="T56" fmla="*/ 0 w 1321"/>
                  <a:gd name="T57" fmla="*/ 524 h 712"/>
                  <a:gd name="T58" fmla="*/ 0 w 1321"/>
                  <a:gd name="T59" fmla="*/ 520 h 712"/>
                  <a:gd name="T60" fmla="*/ 4 w 1321"/>
                  <a:gd name="T61" fmla="*/ 487 h 712"/>
                  <a:gd name="T62" fmla="*/ 16 w 1321"/>
                  <a:gd name="T63" fmla="*/ 446 h 712"/>
                  <a:gd name="T64" fmla="*/ 51 w 1321"/>
                  <a:gd name="T65" fmla="*/ 370 h 712"/>
                  <a:gd name="T66" fmla="*/ 94 w 1321"/>
                  <a:gd name="T67" fmla="*/ 299 h 712"/>
                  <a:gd name="T68" fmla="*/ 147 w 1321"/>
                  <a:gd name="T69" fmla="*/ 235 h 712"/>
                  <a:gd name="T70" fmla="*/ 204 w 1321"/>
                  <a:gd name="T71" fmla="*/ 176 h 712"/>
                  <a:gd name="T72" fmla="*/ 270 w 1321"/>
                  <a:gd name="T73" fmla="*/ 125 h 712"/>
                  <a:gd name="T74" fmla="*/ 341 w 1321"/>
                  <a:gd name="T75" fmla="*/ 82 h 712"/>
                  <a:gd name="T76" fmla="*/ 415 w 1321"/>
                  <a:gd name="T77" fmla="*/ 47 h 712"/>
                  <a:gd name="T78" fmla="*/ 497 w 1321"/>
                  <a:gd name="T79" fmla="*/ 21 h 712"/>
                  <a:gd name="T80" fmla="*/ 581 w 1321"/>
                  <a:gd name="T81" fmla="*/ 6 h 712"/>
                  <a:gd name="T82" fmla="*/ 667 w 1321"/>
                  <a:gd name="T83" fmla="*/ 0 h 712"/>
                  <a:gd name="T84" fmla="*/ 667 w 1321"/>
                  <a:gd name="T85" fmla="*/ 0 h 712"/>
                  <a:gd name="T86" fmla="*/ 759 w 1321"/>
                  <a:gd name="T87" fmla="*/ 6 h 712"/>
                  <a:gd name="T88" fmla="*/ 847 w 1321"/>
                  <a:gd name="T89" fmla="*/ 23 h 712"/>
                  <a:gd name="T90" fmla="*/ 932 w 1321"/>
                  <a:gd name="T91" fmla="*/ 53 h 712"/>
                  <a:gd name="T92" fmla="*/ 1010 w 1321"/>
                  <a:gd name="T93" fmla="*/ 90 h 712"/>
                  <a:gd name="T94" fmla="*/ 1082 w 1321"/>
                  <a:gd name="T95" fmla="*/ 137 h 712"/>
                  <a:gd name="T96" fmla="*/ 1149 w 1321"/>
                  <a:gd name="T97" fmla="*/ 194 h 712"/>
                  <a:gd name="T98" fmla="*/ 1208 w 1321"/>
                  <a:gd name="T99" fmla="*/ 256 h 712"/>
                  <a:gd name="T100" fmla="*/ 1258 w 1321"/>
                  <a:gd name="T101" fmla="*/ 325 h 712"/>
                  <a:gd name="T102" fmla="*/ 1301 w 1321"/>
                  <a:gd name="T103" fmla="*/ 401 h 712"/>
                  <a:gd name="T104" fmla="*/ 1301 w 1321"/>
                  <a:gd name="T105" fmla="*/ 401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6600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TW" altLang="en-US"/>
              </a:p>
            </p:txBody>
          </p:sp>
        </p:grpSp>
        <p:sp>
          <p:nvSpPr>
            <p:cNvPr id="91145" name="Text Box 9"/>
            <p:cNvSpPr txBox="1">
              <a:spLocks noChangeArrowheads="1"/>
            </p:cNvSpPr>
            <p:nvPr/>
          </p:nvSpPr>
          <p:spPr bwMode="gray">
            <a:xfrm>
              <a:off x="2488" y="2478"/>
              <a:ext cx="8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TW" sz="2400" b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  <a:ea typeface="新細明體" pitchFamily="18" charset="-120"/>
                </a:rPr>
                <a:t>Concept</a:t>
              </a:r>
            </a:p>
          </p:txBody>
        </p:sp>
        <p:grpSp>
          <p:nvGrpSpPr>
            <p:cNvPr id="13319" name="Group 10"/>
            <p:cNvGrpSpPr>
              <a:grpSpLocks/>
            </p:cNvGrpSpPr>
            <p:nvPr/>
          </p:nvGrpSpPr>
          <p:grpSpPr bwMode="auto">
            <a:xfrm>
              <a:off x="2650" y="1176"/>
              <a:ext cx="417" cy="388"/>
              <a:chOff x="2640" y="1088"/>
              <a:chExt cx="432" cy="415"/>
            </a:xfrm>
          </p:grpSpPr>
          <p:grpSp>
            <p:nvGrpSpPr>
              <p:cNvPr id="13358" name="Group 11"/>
              <p:cNvGrpSpPr>
                <a:grpSpLocks/>
              </p:cNvGrpSpPr>
              <p:nvPr/>
            </p:nvGrpSpPr>
            <p:grpSpPr bwMode="auto">
              <a:xfrm>
                <a:off x="2640" y="1088"/>
                <a:ext cx="432" cy="415"/>
                <a:chOff x="2016" y="1920"/>
                <a:chExt cx="1680" cy="1680"/>
              </a:xfrm>
            </p:grpSpPr>
            <p:sp>
              <p:nvSpPr>
                <p:cNvPr id="91148" name="Oval 12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42353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endParaRPr lang="zh-TW" altLang="en-US">
                    <a:ea typeface="新細明體" panose="02020500000000000000" pitchFamily="18" charset="-120"/>
                  </a:endParaRPr>
                </a:p>
              </p:txBody>
            </p:sp>
            <p:sp>
              <p:nvSpPr>
                <p:cNvPr id="13361" name="Freeform 13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301 w 1321"/>
                    <a:gd name="T1" fmla="*/ 401 h 712"/>
                    <a:gd name="T2" fmla="*/ 1317 w 1321"/>
                    <a:gd name="T3" fmla="*/ 442 h 712"/>
                    <a:gd name="T4" fmla="*/ 1321 w 1321"/>
                    <a:gd name="T5" fmla="*/ 481 h 712"/>
                    <a:gd name="T6" fmla="*/ 1315 w 1321"/>
                    <a:gd name="T7" fmla="*/ 516 h 712"/>
                    <a:gd name="T8" fmla="*/ 1298 w 1321"/>
                    <a:gd name="T9" fmla="*/ 550 h 712"/>
                    <a:gd name="T10" fmla="*/ 1272 w 1321"/>
                    <a:gd name="T11" fmla="*/ 579 h 712"/>
                    <a:gd name="T12" fmla="*/ 1239 w 1321"/>
                    <a:gd name="T13" fmla="*/ 604 h 712"/>
                    <a:gd name="T14" fmla="*/ 1196 w 1321"/>
                    <a:gd name="T15" fmla="*/ 628 h 712"/>
                    <a:gd name="T16" fmla="*/ 1147 w 1321"/>
                    <a:gd name="T17" fmla="*/ 649 h 712"/>
                    <a:gd name="T18" fmla="*/ 1092 w 1321"/>
                    <a:gd name="T19" fmla="*/ 667 h 712"/>
                    <a:gd name="T20" fmla="*/ 1031 w 1321"/>
                    <a:gd name="T21" fmla="*/ 683 h 712"/>
                    <a:gd name="T22" fmla="*/ 967 w 1321"/>
                    <a:gd name="T23" fmla="*/ 694 h 712"/>
                    <a:gd name="T24" fmla="*/ 896 w 1321"/>
                    <a:gd name="T25" fmla="*/ 704 h 712"/>
                    <a:gd name="T26" fmla="*/ 824 w 1321"/>
                    <a:gd name="T27" fmla="*/ 710 h 712"/>
                    <a:gd name="T28" fmla="*/ 795 w 1321"/>
                    <a:gd name="T29" fmla="*/ 712 h 712"/>
                    <a:gd name="T30" fmla="*/ 476 w 1321"/>
                    <a:gd name="T31" fmla="*/ 712 h 712"/>
                    <a:gd name="T32" fmla="*/ 472 w 1321"/>
                    <a:gd name="T33" fmla="*/ 712 h 712"/>
                    <a:gd name="T34" fmla="*/ 409 w 1321"/>
                    <a:gd name="T35" fmla="*/ 708 h 712"/>
                    <a:gd name="T36" fmla="*/ 348 w 1321"/>
                    <a:gd name="T37" fmla="*/ 704 h 712"/>
                    <a:gd name="T38" fmla="*/ 290 w 1321"/>
                    <a:gd name="T39" fmla="*/ 696 h 712"/>
                    <a:gd name="T40" fmla="*/ 235 w 1321"/>
                    <a:gd name="T41" fmla="*/ 689 h 712"/>
                    <a:gd name="T42" fmla="*/ 186 w 1321"/>
                    <a:gd name="T43" fmla="*/ 677 h 712"/>
                    <a:gd name="T44" fmla="*/ 141 w 1321"/>
                    <a:gd name="T45" fmla="*/ 663 h 712"/>
                    <a:gd name="T46" fmla="*/ 102 w 1321"/>
                    <a:gd name="T47" fmla="*/ 648 h 712"/>
                    <a:gd name="T48" fmla="*/ 67 w 1321"/>
                    <a:gd name="T49" fmla="*/ 630 h 712"/>
                    <a:gd name="T50" fmla="*/ 39 w 1321"/>
                    <a:gd name="T51" fmla="*/ 608 h 712"/>
                    <a:gd name="T52" fmla="*/ 18 w 1321"/>
                    <a:gd name="T53" fmla="*/ 583 h 712"/>
                    <a:gd name="T54" fmla="*/ 6 w 1321"/>
                    <a:gd name="T55" fmla="*/ 554 h 712"/>
                    <a:gd name="T56" fmla="*/ 0 w 1321"/>
                    <a:gd name="T57" fmla="*/ 524 h 712"/>
                    <a:gd name="T58" fmla="*/ 0 w 1321"/>
                    <a:gd name="T59" fmla="*/ 520 h 712"/>
                    <a:gd name="T60" fmla="*/ 4 w 1321"/>
                    <a:gd name="T61" fmla="*/ 487 h 712"/>
                    <a:gd name="T62" fmla="*/ 16 w 1321"/>
                    <a:gd name="T63" fmla="*/ 446 h 712"/>
                    <a:gd name="T64" fmla="*/ 51 w 1321"/>
                    <a:gd name="T65" fmla="*/ 370 h 712"/>
                    <a:gd name="T66" fmla="*/ 94 w 1321"/>
                    <a:gd name="T67" fmla="*/ 299 h 712"/>
                    <a:gd name="T68" fmla="*/ 147 w 1321"/>
                    <a:gd name="T69" fmla="*/ 235 h 712"/>
                    <a:gd name="T70" fmla="*/ 204 w 1321"/>
                    <a:gd name="T71" fmla="*/ 176 h 712"/>
                    <a:gd name="T72" fmla="*/ 270 w 1321"/>
                    <a:gd name="T73" fmla="*/ 125 h 712"/>
                    <a:gd name="T74" fmla="*/ 341 w 1321"/>
                    <a:gd name="T75" fmla="*/ 82 h 712"/>
                    <a:gd name="T76" fmla="*/ 415 w 1321"/>
                    <a:gd name="T77" fmla="*/ 47 h 712"/>
                    <a:gd name="T78" fmla="*/ 497 w 1321"/>
                    <a:gd name="T79" fmla="*/ 21 h 712"/>
                    <a:gd name="T80" fmla="*/ 581 w 1321"/>
                    <a:gd name="T81" fmla="*/ 6 h 712"/>
                    <a:gd name="T82" fmla="*/ 667 w 1321"/>
                    <a:gd name="T83" fmla="*/ 0 h 712"/>
                    <a:gd name="T84" fmla="*/ 667 w 1321"/>
                    <a:gd name="T85" fmla="*/ 0 h 712"/>
                    <a:gd name="T86" fmla="*/ 759 w 1321"/>
                    <a:gd name="T87" fmla="*/ 6 h 712"/>
                    <a:gd name="T88" fmla="*/ 847 w 1321"/>
                    <a:gd name="T89" fmla="*/ 23 h 712"/>
                    <a:gd name="T90" fmla="*/ 932 w 1321"/>
                    <a:gd name="T91" fmla="*/ 53 h 712"/>
                    <a:gd name="T92" fmla="*/ 1010 w 1321"/>
                    <a:gd name="T93" fmla="*/ 90 h 712"/>
                    <a:gd name="T94" fmla="*/ 1082 w 1321"/>
                    <a:gd name="T95" fmla="*/ 137 h 712"/>
                    <a:gd name="T96" fmla="*/ 1149 w 1321"/>
                    <a:gd name="T97" fmla="*/ 194 h 712"/>
                    <a:gd name="T98" fmla="*/ 1208 w 1321"/>
                    <a:gd name="T99" fmla="*/ 256 h 712"/>
                    <a:gd name="T100" fmla="*/ 1258 w 1321"/>
                    <a:gd name="T101" fmla="*/ 325 h 712"/>
                    <a:gd name="T102" fmla="*/ 1301 w 1321"/>
                    <a:gd name="T103" fmla="*/ 401 h 712"/>
                    <a:gd name="T104" fmla="*/ 1301 w 1321"/>
                    <a:gd name="T105" fmla="*/ 401 h 712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1321"/>
                    <a:gd name="T160" fmla="*/ 0 h 712"/>
                    <a:gd name="T161" fmla="*/ 1321 w 1321"/>
                    <a:gd name="T162" fmla="*/ 712 h 712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TW" altLang="en-US"/>
                </a:p>
              </p:txBody>
            </p:sp>
          </p:grpSp>
          <p:sp>
            <p:nvSpPr>
              <p:cNvPr id="91150" name="Text Box 14"/>
              <p:cNvSpPr txBox="1">
                <a:spLocks noChangeArrowheads="1"/>
              </p:cNvSpPr>
              <p:nvPr/>
            </p:nvSpPr>
            <p:spPr bwMode="gray">
              <a:xfrm>
                <a:off x="2730" y="1152"/>
                <a:ext cx="271" cy="30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/>
                <a:r>
                  <a:rPr lang="en-US" altLang="zh-TW" sz="24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Verdana" panose="020B0604030504040204" pitchFamily="34" charset="0"/>
                    <a:ea typeface="新細明體" panose="02020500000000000000" pitchFamily="18" charset="-120"/>
                  </a:rPr>
                  <a:t>B</a:t>
                </a:r>
              </a:p>
            </p:txBody>
          </p:sp>
        </p:grpSp>
        <p:grpSp>
          <p:nvGrpSpPr>
            <p:cNvPr id="13320" name="Group 15"/>
            <p:cNvGrpSpPr>
              <a:grpSpLocks/>
            </p:cNvGrpSpPr>
            <p:nvPr/>
          </p:nvGrpSpPr>
          <p:grpSpPr bwMode="auto">
            <a:xfrm>
              <a:off x="2261" y="3128"/>
              <a:ext cx="194" cy="165"/>
              <a:chOff x="2236" y="3191"/>
              <a:chExt cx="201" cy="176"/>
            </a:xfrm>
          </p:grpSpPr>
          <p:sp>
            <p:nvSpPr>
              <p:cNvPr id="91152" name="Oval 16"/>
              <p:cNvSpPr>
                <a:spLocks noChangeArrowheads="1"/>
              </p:cNvSpPr>
              <p:nvPr/>
            </p:nvSpPr>
            <p:spPr bwMode="gray">
              <a:xfrm rot="18227093">
                <a:off x="2238" y="3282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66667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sp>
            <p:nvSpPr>
              <p:cNvPr id="91153" name="Oval 17"/>
              <p:cNvSpPr>
                <a:spLocks noChangeArrowheads="1"/>
              </p:cNvSpPr>
              <p:nvPr/>
            </p:nvSpPr>
            <p:spPr bwMode="gray">
              <a:xfrm rot="18227093">
                <a:off x="2352" y="3189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66667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</p:grpSp>
        <p:grpSp>
          <p:nvGrpSpPr>
            <p:cNvPr id="13321" name="Group 18"/>
            <p:cNvGrpSpPr>
              <a:grpSpLocks/>
            </p:cNvGrpSpPr>
            <p:nvPr/>
          </p:nvGrpSpPr>
          <p:grpSpPr bwMode="auto">
            <a:xfrm>
              <a:off x="1864" y="3283"/>
              <a:ext cx="416" cy="404"/>
              <a:chOff x="1824" y="3357"/>
              <a:chExt cx="432" cy="432"/>
            </a:xfrm>
          </p:grpSpPr>
          <p:grpSp>
            <p:nvGrpSpPr>
              <p:cNvPr id="13352" name="Group 19"/>
              <p:cNvGrpSpPr>
                <a:grpSpLocks/>
              </p:cNvGrpSpPr>
              <p:nvPr/>
            </p:nvGrpSpPr>
            <p:grpSpPr bwMode="auto">
              <a:xfrm>
                <a:off x="1824" y="3357"/>
                <a:ext cx="432" cy="432"/>
                <a:chOff x="2016" y="1920"/>
                <a:chExt cx="1680" cy="1680"/>
              </a:xfrm>
            </p:grpSpPr>
            <p:sp>
              <p:nvSpPr>
                <p:cNvPr id="91156" name="Oval 20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24314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endParaRPr lang="zh-TW" altLang="en-US">
                    <a:ea typeface="新細明體" panose="02020500000000000000" pitchFamily="18" charset="-120"/>
                  </a:endParaRPr>
                </a:p>
              </p:txBody>
            </p:sp>
            <p:sp>
              <p:nvSpPr>
                <p:cNvPr id="13355" name="Freeform 21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301 w 1321"/>
                    <a:gd name="T1" fmla="*/ 401 h 712"/>
                    <a:gd name="T2" fmla="*/ 1317 w 1321"/>
                    <a:gd name="T3" fmla="*/ 442 h 712"/>
                    <a:gd name="T4" fmla="*/ 1321 w 1321"/>
                    <a:gd name="T5" fmla="*/ 481 h 712"/>
                    <a:gd name="T6" fmla="*/ 1315 w 1321"/>
                    <a:gd name="T7" fmla="*/ 516 h 712"/>
                    <a:gd name="T8" fmla="*/ 1298 w 1321"/>
                    <a:gd name="T9" fmla="*/ 550 h 712"/>
                    <a:gd name="T10" fmla="*/ 1272 w 1321"/>
                    <a:gd name="T11" fmla="*/ 579 h 712"/>
                    <a:gd name="T12" fmla="*/ 1239 w 1321"/>
                    <a:gd name="T13" fmla="*/ 604 h 712"/>
                    <a:gd name="T14" fmla="*/ 1196 w 1321"/>
                    <a:gd name="T15" fmla="*/ 628 h 712"/>
                    <a:gd name="T16" fmla="*/ 1147 w 1321"/>
                    <a:gd name="T17" fmla="*/ 649 h 712"/>
                    <a:gd name="T18" fmla="*/ 1092 w 1321"/>
                    <a:gd name="T19" fmla="*/ 667 h 712"/>
                    <a:gd name="T20" fmla="*/ 1031 w 1321"/>
                    <a:gd name="T21" fmla="*/ 683 h 712"/>
                    <a:gd name="T22" fmla="*/ 967 w 1321"/>
                    <a:gd name="T23" fmla="*/ 694 h 712"/>
                    <a:gd name="T24" fmla="*/ 896 w 1321"/>
                    <a:gd name="T25" fmla="*/ 704 h 712"/>
                    <a:gd name="T26" fmla="*/ 824 w 1321"/>
                    <a:gd name="T27" fmla="*/ 710 h 712"/>
                    <a:gd name="T28" fmla="*/ 795 w 1321"/>
                    <a:gd name="T29" fmla="*/ 712 h 712"/>
                    <a:gd name="T30" fmla="*/ 476 w 1321"/>
                    <a:gd name="T31" fmla="*/ 712 h 712"/>
                    <a:gd name="T32" fmla="*/ 472 w 1321"/>
                    <a:gd name="T33" fmla="*/ 712 h 712"/>
                    <a:gd name="T34" fmla="*/ 409 w 1321"/>
                    <a:gd name="T35" fmla="*/ 708 h 712"/>
                    <a:gd name="T36" fmla="*/ 348 w 1321"/>
                    <a:gd name="T37" fmla="*/ 704 h 712"/>
                    <a:gd name="T38" fmla="*/ 290 w 1321"/>
                    <a:gd name="T39" fmla="*/ 696 h 712"/>
                    <a:gd name="T40" fmla="*/ 235 w 1321"/>
                    <a:gd name="T41" fmla="*/ 689 h 712"/>
                    <a:gd name="T42" fmla="*/ 186 w 1321"/>
                    <a:gd name="T43" fmla="*/ 677 h 712"/>
                    <a:gd name="T44" fmla="*/ 141 w 1321"/>
                    <a:gd name="T45" fmla="*/ 663 h 712"/>
                    <a:gd name="T46" fmla="*/ 102 w 1321"/>
                    <a:gd name="T47" fmla="*/ 648 h 712"/>
                    <a:gd name="T48" fmla="*/ 67 w 1321"/>
                    <a:gd name="T49" fmla="*/ 630 h 712"/>
                    <a:gd name="T50" fmla="*/ 39 w 1321"/>
                    <a:gd name="T51" fmla="*/ 608 h 712"/>
                    <a:gd name="T52" fmla="*/ 18 w 1321"/>
                    <a:gd name="T53" fmla="*/ 583 h 712"/>
                    <a:gd name="T54" fmla="*/ 6 w 1321"/>
                    <a:gd name="T55" fmla="*/ 554 h 712"/>
                    <a:gd name="T56" fmla="*/ 0 w 1321"/>
                    <a:gd name="T57" fmla="*/ 524 h 712"/>
                    <a:gd name="T58" fmla="*/ 0 w 1321"/>
                    <a:gd name="T59" fmla="*/ 520 h 712"/>
                    <a:gd name="T60" fmla="*/ 4 w 1321"/>
                    <a:gd name="T61" fmla="*/ 487 h 712"/>
                    <a:gd name="T62" fmla="*/ 16 w 1321"/>
                    <a:gd name="T63" fmla="*/ 446 h 712"/>
                    <a:gd name="T64" fmla="*/ 51 w 1321"/>
                    <a:gd name="T65" fmla="*/ 370 h 712"/>
                    <a:gd name="T66" fmla="*/ 94 w 1321"/>
                    <a:gd name="T67" fmla="*/ 299 h 712"/>
                    <a:gd name="T68" fmla="*/ 147 w 1321"/>
                    <a:gd name="T69" fmla="*/ 235 h 712"/>
                    <a:gd name="T70" fmla="*/ 204 w 1321"/>
                    <a:gd name="T71" fmla="*/ 176 h 712"/>
                    <a:gd name="T72" fmla="*/ 270 w 1321"/>
                    <a:gd name="T73" fmla="*/ 125 h 712"/>
                    <a:gd name="T74" fmla="*/ 341 w 1321"/>
                    <a:gd name="T75" fmla="*/ 82 h 712"/>
                    <a:gd name="T76" fmla="*/ 415 w 1321"/>
                    <a:gd name="T77" fmla="*/ 47 h 712"/>
                    <a:gd name="T78" fmla="*/ 497 w 1321"/>
                    <a:gd name="T79" fmla="*/ 21 h 712"/>
                    <a:gd name="T80" fmla="*/ 581 w 1321"/>
                    <a:gd name="T81" fmla="*/ 6 h 712"/>
                    <a:gd name="T82" fmla="*/ 667 w 1321"/>
                    <a:gd name="T83" fmla="*/ 0 h 712"/>
                    <a:gd name="T84" fmla="*/ 667 w 1321"/>
                    <a:gd name="T85" fmla="*/ 0 h 712"/>
                    <a:gd name="T86" fmla="*/ 759 w 1321"/>
                    <a:gd name="T87" fmla="*/ 6 h 712"/>
                    <a:gd name="T88" fmla="*/ 847 w 1321"/>
                    <a:gd name="T89" fmla="*/ 23 h 712"/>
                    <a:gd name="T90" fmla="*/ 932 w 1321"/>
                    <a:gd name="T91" fmla="*/ 53 h 712"/>
                    <a:gd name="T92" fmla="*/ 1010 w 1321"/>
                    <a:gd name="T93" fmla="*/ 90 h 712"/>
                    <a:gd name="T94" fmla="*/ 1082 w 1321"/>
                    <a:gd name="T95" fmla="*/ 137 h 712"/>
                    <a:gd name="T96" fmla="*/ 1149 w 1321"/>
                    <a:gd name="T97" fmla="*/ 194 h 712"/>
                    <a:gd name="T98" fmla="*/ 1208 w 1321"/>
                    <a:gd name="T99" fmla="*/ 256 h 712"/>
                    <a:gd name="T100" fmla="*/ 1258 w 1321"/>
                    <a:gd name="T101" fmla="*/ 325 h 712"/>
                    <a:gd name="T102" fmla="*/ 1301 w 1321"/>
                    <a:gd name="T103" fmla="*/ 401 h 712"/>
                    <a:gd name="T104" fmla="*/ 1301 w 1321"/>
                    <a:gd name="T105" fmla="*/ 401 h 712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1321"/>
                    <a:gd name="T160" fmla="*/ 0 h 712"/>
                    <a:gd name="T161" fmla="*/ 1321 w 1321"/>
                    <a:gd name="T162" fmla="*/ 712 h 712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TW" altLang="en-US"/>
                </a:p>
              </p:txBody>
            </p:sp>
          </p:grpSp>
          <p:sp>
            <p:nvSpPr>
              <p:cNvPr id="91158" name="Text Box 22"/>
              <p:cNvSpPr txBox="1">
                <a:spLocks noChangeArrowheads="1"/>
              </p:cNvSpPr>
              <p:nvPr/>
            </p:nvSpPr>
            <p:spPr bwMode="gray">
              <a:xfrm>
                <a:off x="1907" y="3438"/>
                <a:ext cx="257" cy="30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/>
                <a:r>
                  <a:rPr lang="en-US" altLang="zh-TW" sz="24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Verdana" panose="020B0604030504040204" pitchFamily="34" charset="0"/>
                    <a:ea typeface="新細明體" panose="02020500000000000000" pitchFamily="18" charset="-120"/>
                  </a:rPr>
                  <a:t>E</a:t>
                </a:r>
              </a:p>
            </p:txBody>
          </p:sp>
        </p:grpSp>
        <p:grpSp>
          <p:nvGrpSpPr>
            <p:cNvPr id="13322" name="Group 23"/>
            <p:cNvGrpSpPr>
              <a:grpSpLocks/>
            </p:cNvGrpSpPr>
            <p:nvPr/>
          </p:nvGrpSpPr>
          <p:grpSpPr bwMode="auto">
            <a:xfrm>
              <a:off x="3901" y="1984"/>
              <a:ext cx="415" cy="409"/>
              <a:chOff x="3938" y="1968"/>
              <a:chExt cx="430" cy="437"/>
            </a:xfrm>
          </p:grpSpPr>
          <p:grpSp>
            <p:nvGrpSpPr>
              <p:cNvPr id="13348" name="Group 24"/>
              <p:cNvGrpSpPr>
                <a:grpSpLocks/>
              </p:cNvGrpSpPr>
              <p:nvPr/>
            </p:nvGrpSpPr>
            <p:grpSpPr bwMode="auto">
              <a:xfrm>
                <a:off x="3938" y="1968"/>
                <a:ext cx="430" cy="437"/>
                <a:chOff x="2016" y="1920"/>
                <a:chExt cx="1680" cy="1680"/>
              </a:xfrm>
            </p:grpSpPr>
            <p:sp>
              <p:nvSpPr>
                <p:cNvPr id="91161" name="Oval 25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57647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endParaRPr lang="zh-TW" altLang="en-US">
                    <a:ea typeface="新細明體" panose="02020500000000000000" pitchFamily="18" charset="-120"/>
                  </a:endParaRPr>
                </a:p>
              </p:txBody>
            </p:sp>
            <p:sp>
              <p:nvSpPr>
                <p:cNvPr id="13351" name="Freeform 26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301 w 1321"/>
                    <a:gd name="T1" fmla="*/ 401 h 712"/>
                    <a:gd name="T2" fmla="*/ 1317 w 1321"/>
                    <a:gd name="T3" fmla="*/ 442 h 712"/>
                    <a:gd name="T4" fmla="*/ 1321 w 1321"/>
                    <a:gd name="T5" fmla="*/ 481 h 712"/>
                    <a:gd name="T6" fmla="*/ 1315 w 1321"/>
                    <a:gd name="T7" fmla="*/ 516 h 712"/>
                    <a:gd name="T8" fmla="*/ 1298 w 1321"/>
                    <a:gd name="T9" fmla="*/ 550 h 712"/>
                    <a:gd name="T10" fmla="*/ 1272 w 1321"/>
                    <a:gd name="T11" fmla="*/ 579 h 712"/>
                    <a:gd name="T12" fmla="*/ 1239 w 1321"/>
                    <a:gd name="T13" fmla="*/ 604 h 712"/>
                    <a:gd name="T14" fmla="*/ 1196 w 1321"/>
                    <a:gd name="T15" fmla="*/ 628 h 712"/>
                    <a:gd name="T16" fmla="*/ 1147 w 1321"/>
                    <a:gd name="T17" fmla="*/ 649 h 712"/>
                    <a:gd name="T18" fmla="*/ 1092 w 1321"/>
                    <a:gd name="T19" fmla="*/ 667 h 712"/>
                    <a:gd name="T20" fmla="*/ 1031 w 1321"/>
                    <a:gd name="T21" fmla="*/ 683 h 712"/>
                    <a:gd name="T22" fmla="*/ 967 w 1321"/>
                    <a:gd name="T23" fmla="*/ 694 h 712"/>
                    <a:gd name="T24" fmla="*/ 896 w 1321"/>
                    <a:gd name="T25" fmla="*/ 704 h 712"/>
                    <a:gd name="T26" fmla="*/ 824 w 1321"/>
                    <a:gd name="T27" fmla="*/ 710 h 712"/>
                    <a:gd name="T28" fmla="*/ 795 w 1321"/>
                    <a:gd name="T29" fmla="*/ 712 h 712"/>
                    <a:gd name="T30" fmla="*/ 476 w 1321"/>
                    <a:gd name="T31" fmla="*/ 712 h 712"/>
                    <a:gd name="T32" fmla="*/ 472 w 1321"/>
                    <a:gd name="T33" fmla="*/ 712 h 712"/>
                    <a:gd name="T34" fmla="*/ 409 w 1321"/>
                    <a:gd name="T35" fmla="*/ 708 h 712"/>
                    <a:gd name="T36" fmla="*/ 348 w 1321"/>
                    <a:gd name="T37" fmla="*/ 704 h 712"/>
                    <a:gd name="T38" fmla="*/ 290 w 1321"/>
                    <a:gd name="T39" fmla="*/ 696 h 712"/>
                    <a:gd name="T40" fmla="*/ 235 w 1321"/>
                    <a:gd name="T41" fmla="*/ 689 h 712"/>
                    <a:gd name="T42" fmla="*/ 186 w 1321"/>
                    <a:gd name="T43" fmla="*/ 677 h 712"/>
                    <a:gd name="T44" fmla="*/ 141 w 1321"/>
                    <a:gd name="T45" fmla="*/ 663 h 712"/>
                    <a:gd name="T46" fmla="*/ 102 w 1321"/>
                    <a:gd name="T47" fmla="*/ 648 h 712"/>
                    <a:gd name="T48" fmla="*/ 67 w 1321"/>
                    <a:gd name="T49" fmla="*/ 630 h 712"/>
                    <a:gd name="T50" fmla="*/ 39 w 1321"/>
                    <a:gd name="T51" fmla="*/ 608 h 712"/>
                    <a:gd name="T52" fmla="*/ 18 w 1321"/>
                    <a:gd name="T53" fmla="*/ 583 h 712"/>
                    <a:gd name="T54" fmla="*/ 6 w 1321"/>
                    <a:gd name="T55" fmla="*/ 554 h 712"/>
                    <a:gd name="T56" fmla="*/ 0 w 1321"/>
                    <a:gd name="T57" fmla="*/ 524 h 712"/>
                    <a:gd name="T58" fmla="*/ 0 w 1321"/>
                    <a:gd name="T59" fmla="*/ 520 h 712"/>
                    <a:gd name="T60" fmla="*/ 4 w 1321"/>
                    <a:gd name="T61" fmla="*/ 487 h 712"/>
                    <a:gd name="T62" fmla="*/ 16 w 1321"/>
                    <a:gd name="T63" fmla="*/ 446 h 712"/>
                    <a:gd name="T64" fmla="*/ 51 w 1321"/>
                    <a:gd name="T65" fmla="*/ 370 h 712"/>
                    <a:gd name="T66" fmla="*/ 94 w 1321"/>
                    <a:gd name="T67" fmla="*/ 299 h 712"/>
                    <a:gd name="T68" fmla="*/ 147 w 1321"/>
                    <a:gd name="T69" fmla="*/ 235 h 712"/>
                    <a:gd name="T70" fmla="*/ 204 w 1321"/>
                    <a:gd name="T71" fmla="*/ 176 h 712"/>
                    <a:gd name="T72" fmla="*/ 270 w 1321"/>
                    <a:gd name="T73" fmla="*/ 125 h 712"/>
                    <a:gd name="T74" fmla="*/ 341 w 1321"/>
                    <a:gd name="T75" fmla="*/ 82 h 712"/>
                    <a:gd name="T76" fmla="*/ 415 w 1321"/>
                    <a:gd name="T77" fmla="*/ 47 h 712"/>
                    <a:gd name="T78" fmla="*/ 497 w 1321"/>
                    <a:gd name="T79" fmla="*/ 21 h 712"/>
                    <a:gd name="T80" fmla="*/ 581 w 1321"/>
                    <a:gd name="T81" fmla="*/ 6 h 712"/>
                    <a:gd name="T82" fmla="*/ 667 w 1321"/>
                    <a:gd name="T83" fmla="*/ 0 h 712"/>
                    <a:gd name="T84" fmla="*/ 667 w 1321"/>
                    <a:gd name="T85" fmla="*/ 0 h 712"/>
                    <a:gd name="T86" fmla="*/ 759 w 1321"/>
                    <a:gd name="T87" fmla="*/ 6 h 712"/>
                    <a:gd name="T88" fmla="*/ 847 w 1321"/>
                    <a:gd name="T89" fmla="*/ 23 h 712"/>
                    <a:gd name="T90" fmla="*/ 932 w 1321"/>
                    <a:gd name="T91" fmla="*/ 53 h 712"/>
                    <a:gd name="T92" fmla="*/ 1010 w 1321"/>
                    <a:gd name="T93" fmla="*/ 90 h 712"/>
                    <a:gd name="T94" fmla="*/ 1082 w 1321"/>
                    <a:gd name="T95" fmla="*/ 137 h 712"/>
                    <a:gd name="T96" fmla="*/ 1149 w 1321"/>
                    <a:gd name="T97" fmla="*/ 194 h 712"/>
                    <a:gd name="T98" fmla="*/ 1208 w 1321"/>
                    <a:gd name="T99" fmla="*/ 256 h 712"/>
                    <a:gd name="T100" fmla="*/ 1258 w 1321"/>
                    <a:gd name="T101" fmla="*/ 325 h 712"/>
                    <a:gd name="T102" fmla="*/ 1301 w 1321"/>
                    <a:gd name="T103" fmla="*/ 401 h 712"/>
                    <a:gd name="T104" fmla="*/ 1301 w 1321"/>
                    <a:gd name="T105" fmla="*/ 401 h 712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1321"/>
                    <a:gd name="T160" fmla="*/ 0 h 712"/>
                    <a:gd name="T161" fmla="*/ 1321 w 1321"/>
                    <a:gd name="T162" fmla="*/ 712 h 712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hlink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TW" altLang="en-US"/>
                </a:p>
              </p:txBody>
            </p:sp>
          </p:grpSp>
          <p:sp>
            <p:nvSpPr>
              <p:cNvPr id="91163" name="Text Box 27"/>
              <p:cNvSpPr txBox="1">
                <a:spLocks noChangeArrowheads="1"/>
              </p:cNvSpPr>
              <p:nvPr/>
            </p:nvSpPr>
            <p:spPr bwMode="gray">
              <a:xfrm>
                <a:off x="4016" y="2028"/>
                <a:ext cx="264" cy="30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/>
                <a:r>
                  <a:rPr lang="en-US" altLang="zh-TW" sz="24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Verdana" panose="020B0604030504040204" pitchFamily="34" charset="0"/>
                    <a:ea typeface="新細明體" panose="02020500000000000000" pitchFamily="18" charset="-120"/>
                  </a:rPr>
                  <a:t>C</a:t>
                </a:r>
              </a:p>
            </p:txBody>
          </p:sp>
        </p:grpSp>
        <p:grpSp>
          <p:nvGrpSpPr>
            <p:cNvPr id="13323" name="Group 28"/>
            <p:cNvGrpSpPr>
              <a:grpSpLocks/>
            </p:cNvGrpSpPr>
            <p:nvPr/>
          </p:nvGrpSpPr>
          <p:grpSpPr bwMode="auto">
            <a:xfrm>
              <a:off x="3529" y="3286"/>
              <a:ext cx="397" cy="367"/>
              <a:chOff x="3552" y="3339"/>
              <a:chExt cx="412" cy="392"/>
            </a:xfrm>
          </p:grpSpPr>
          <p:grpSp>
            <p:nvGrpSpPr>
              <p:cNvPr id="13344" name="Group 29"/>
              <p:cNvGrpSpPr>
                <a:grpSpLocks/>
              </p:cNvGrpSpPr>
              <p:nvPr/>
            </p:nvGrpSpPr>
            <p:grpSpPr bwMode="auto">
              <a:xfrm>
                <a:off x="3552" y="3339"/>
                <a:ext cx="412" cy="392"/>
                <a:chOff x="2016" y="1920"/>
                <a:chExt cx="1680" cy="1680"/>
              </a:xfrm>
            </p:grpSpPr>
            <p:sp>
              <p:nvSpPr>
                <p:cNvPr id="91166" name="Oval 30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45490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endParaRPr lang="zh-TW" altLang="en-US">
                    <a:ea typeface="新細明體" panose="02020500000000000000" pitchFamily="18" charset="-120"/>
                  </a:endParaRPr>
                </a:p>
              </p:txBody>
            </p:sp>
            <p:sp>
              <p:nvSpPr>
                <p:cNvPr id="13347" name="Freeform 31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301 w 1321"/>
                    <a:gd name="T1" fmla="*/ 401 h 712"/>
                    <a:gd name="T2" fmla="*/ 1317 w 1321"/>
                    <a:gd name="T3" fmla="*/ 442 h 712"/>
                    <a:gd name="T4" fmla="*/ 1321 w 1321"/>
                    <a:gd name="T5" fmla="*/ 481 h 712"/>
                    <a:gd name="T6" fmla="*/ 1315 w 1321"/>
                    <a:gd name="T7" fmla="*/ 516 h 712"/>
                    <a:gd name="T8" fmla="*/ 1298 w 1321"/>
                    <a:gd name="T9" fmla="*/ 550 h 712"/>
                    <a:gd name="T10" fmla="*/ 1272 w 1321"/>
                    <a:gd name="T11" fmla="*/ 579 h 712"/>
                    <a:gd name="T12" fmla="*/ 1239 w 1321"/>
                    <a:gd name="T13" fmla="*/ 604 h 712"/>
                    <a:gd name="T14" fmla="*/ 1196 w 1321"/>
                    <a:gd name="T15" fmla="*/ 628 h 712"/>
                    <a:gd name="T16" fmla="*/ 1147 w 1321"/>
                    <a:gd name="T17" fmla="*/ 649 h 712"/>
                    <a:gd name="T18" fmla="*/ 1092 w 1321"/>
                    <a:gd name="T19" fmla="*/ 667 h 712"/>
                    <a:gd name="T20" fmla="*/ 1031 w 1321"/>
                    <a:gd name="T21" fmla="*/ 683 h 712"/>
                    <a:gd name="T22" fmla="*/ 967 w 1321"/>
                    <a:gd name="T23" fmla="*/ 694 h 712"/>
                    <a:gd name="T24" fmla="*/ 896 w 1321"/>
                    <a:gd name="T25" fmla="*/ 704 h 712"/>
                    <a:gd name="T26" fmla="*/ 824 w 1321"/>
                    <a:gd name="T27" fmla="*/ 710 h 712"/>
                    <a:gd name="T28" fmla="*/ 795 w 1321"/>
                    <a:gd name="T29" fmla="*/ 712 h 712"/>
                    <a:gd name="T30" fmla="*/ 476 w 1321"/>
                    <a:gd name="T31" fmla="*/ 712 h 712"/>
                    <a:gd name="T32" fmla="*/ 472 w 1321"/>
                    <a:gd name="T33" fmla="*/ 712 h 712"/>
                    <a:gd name="T34" fmla="*/ 409 w 1321"/>
                    <a:gd name="T35" fmla="*/ 708 h 712"/>
                    <a:gd name="T36" fmla="*/ 348 w 1321"/>
                    <a:gd name="T37" fmla="*/ 704 h 712"/>
                    <a:gd name="T38" fmla="*/ 290 w 1321"/>
                    <a:gd name="T39" fmla="*/ 696 h 712"/>
                    <a:gd name="T40" fmla="*/ 235 w 1321"/>
                    <a:gd name="T41" fmla="*/ 689 h 712"/>
                    <a:gd name="T42" fmla="*/ 186 w 1321"/>
                    <a:gd name="T43" fmla="*/ 677 h 712"/>
                    <a:gd name="T44" fmla="*/ 141 w 1321"/>
                    <a:gd name="T45" fmla="*/ 663 h 712"/>
                    <a:gd name="T46" fmla="*/ 102 w 1321"/>
                    <a:gd name="T47" fmla="*/ 648 h 712"/>
                    <a:gd name="T48" fmla="*/ 67 w 1321"/>
                    <a:gd name="T49" fmla="*/ 630 h 712"/>
                    <a:gd name="T50" fmla="*/ 39 w 1321"/>
                    <a:gd name="T51" fmla="*/ 608 h 712"/>
                    <a:gd name="T52" fmla="*/ 18 w 1321"/>
                    <a:gd name="T53" fmla="*/ 583 h 712"/>
                    <a:gd name="T54" fmla="*/ 6 w 1321"/>
                    <a:gd name="T55" fmla="*/ 554 h 712"/>
                    <a:gd name="T56" fmla="*/ 0 w 1321"/>
                    <a:gd name="T57" fmla="*/ 524 h 712"/>
                    <a:gd name="T58" fmla="*/ 0 w 1321"/>
                    <a:gd name="T59" fmla="*/ 520 h 712"/>
                    <a:gd name="T60" fmla="*/ 4 w 1321"/>
                    <a:gd name="T61" fmla="*/ 487 h 712"/>
                    <a:gd name="T62" fmla="*/ 16 w 1321"/>
                    <a:gd name="T63" fmla="*/ 446 h 712"/>
                    <a:gd name="T64" fmla="*/ 51 w 1321"/>
                    <a:gd name="T65" fmla="*/ 370 h 712"/>
                    <a:gd name="T66" fmla="*/ 94 w 1321"/>
                    <a:gd name="T67" fmla="*/ 299 h 712"/>
                    <a:gd name="T68" fmla="*/ 147 w 1321"/>
                    <a:gd name="T69" fmla="*/ 235 h 712"/>
                    <a:gd name="T70" fmla="*/ 204 w 1321"/>
                    <a:gd name="T71" fmla="*/ 176 h 712"/>
                    <a:gd name="T72" fmla="*/ 270 w 1321"/>
                    <a:gd name="T73" fmla="*/ 125 h 712"/>
                    <a:gd name="T74" fmla="*/ 341 w 1321"/>
                    <a:gd name="T75" fmla="*/ 82 h 712"/>
                    <a:gd name="T76" fmla="*/ 415 w 1321"/>
                    <a:gd name="T77" fmla="*/ 47 h 712"/>
                    <a:gd name="T78" fmla="*/ 497 w 1321"/>
                    <a:gd name="T79" fmla="*/ 21 h 712"/>
                    <a:gd name="T80" fmla="*/ 581 w 1321"/>
                    <a:gd name="T81" fmla="*/ 6 h 712"/>
                    <a:gd name="T82" fmla="*/ 667 w 1321"/>
                    <a:gd name="T83" fmla="*/ 0 h 712"/>
                    <a:gd name="T84" fmla="*/ 667 w 1321"/>
                    <a:gd name="T85" fmla="*/ 0 h 712"/>
                    <a:gd name="T86" fmla="*/ 759 w 1321"/>
                    <a:gd name="T87" fmla="*/ 6 h 712"/>
                    <a:gd name="T88" fmla="*/ 847 w 1321"/>
                    <a:gd name="T89" fmla="*/ 23 h 712"/>
                    <a:gd name="T90" fmla="*/ 932 w 1321"/>
                    <a:gd name="T91" fmla="*/ 53 h 712"/>
                    <a:gd name="T92" fmla="*/ 1010 w 1321"/>
                    <a:gd name="T93" fmla="*/ 90 h 712"/>
                    <a:gd name="T94" fmla="*/ 1082 w 1321"/>
                    <a:gd name="T95" fmla="*/ 137 h 712"/>
                    <a:gd name="T96" fmla="*/ 1149 w 1321"/>
                    <a:gd name="T97" fmla="*/ 194 h 712"/>
                    <a:gd name="T98" fmla="*/ 1208 w 1321"/>
                    <a:gd name="T99" fmla="*/ 256 h 712"/>
                    <a:gd name="T100" fmla="*/ 1258 w 1321"/>
                    <a:gd name="T101" fmla="*/ 325 h 712"/>
                    <a:gd name="T102" fmla="*/ 1301 w 1321"/>
                    <a:gd name="T103" fmla="*/ 401 h 712"/>
                    <a:gd name="T104" fmla="*/ 1301 w 1321"/>
                    <a:gd name="T105" fmla="*/ 401 h 712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1321"/>
                    <a:gd name="T160" fmla="*/ 0 h 712"/>
                    <a:gd name="T161" fmla="*/ 1321 w 1321"/>
                    <a:gd name="T162" fmla="*/ 712 h 712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TW" altLang="en-US"/>
                </a:p>
              </p:txBody>
            </p:sp>
          </p:grpSp>
          <p:sp>
            <p:nvSpPr>
              <p:cNvPr id="91168" name="Text Box 32"/>
              <p:cNvSpPr txBox="1">
                <a:spLocks noChangeArrowheads="1"/>
              </p:cNvSpPr>
              <p:nvPr/>
            </p:nvSpPr>
            <p:spPr bwMode="gray">
              <a:xfrm>
                <a:off x="3636" y="3360"/>
                <a:ext cx="285" cy="30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/>
                <a:r>
                  <a:rPr lang="en-US" altLang="zh-TW" sz="24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Verdana" panose="020B0604030504040204" pitchFamily="34" charset="0"/>
                    <a:ea typeface="新細明體" panose="02020500000000000000" pitchFamily="18" charset="-120"/>
                  </a:rPr>
                  <a:t>D</a:t>
                </a:r>
              </a:p>
            </p:txBody>
          </p:sp>
        </p:grpSp>
        <p:grpSp>
          <p:nvGrpSpPr>
            <p:cNvPr id="13324" name="Group 33"/>
            <p:cNvGrpSpPr>
              <a:grpSpLocks/>
            </p:cNvGrpSpPr>
            <p:nvPr/>
          </p:nvGrpSpPr>
          <p:grpSpPr bwMode="auto">
            <a:xfrm>
              <a:off x="1540" y="1984"/>
              <a:ext cx="417" cy="404"/>
              <a:chOff x="1488" y="1968"/>
              <a:chExt cx="432" cy="432"/>
            </a:xfrm>
          </p:grpSpPr>
          <p:grpSp>
            <p:nvGrpSpPr>
              <p:cNvPr id="13340" name="Group 34"/>
              <p:cNvGrpSpPr>
                <a:grpSpLocks/>
              </p:cNvGrpSpPr>
              <p:nvPr/>
            </p:nvGrpSpPr>
            <p:grpSpPr bwMode="auto">
              <a:xfrm>
                <a:off x="1488" y="1968"/>
                <a:ext cx="432" cy="432"/>
                <a:chOff x="2016" y="1920"/>
                <a:chExt cx="1680" cy="1680"/>
              </a:xfrm>
            </p:grpSpPr>
            <p:sp>
              <p:nvSpPr>
                <p:cNvPr id="91171" name="Oval 35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5490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endParaRPr lang="zh-TW" altLang="en-US">
                    <a:ea typeface="新細明體" panose="02020500000000000000" pitchFamily="18" charset="-120"/>
                  </a:endParaRPr>
                </a:p>
              </p:txBody>
            </p:sp>
            <p:sp>
              <p:nvSpPr>
                <p:cNvPr id="13343" name="Freeform 36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301 w 1321"/>
                    <a:gd name="T1" fmla="*/ 401 h 712"/>
                    <a:gd name="T2" fmla="*/ 1317 w 1321"/>
                    <a:gd name="T3" fmla="*/ 442 h 712"/>
                    <a:gd name="T4" fmla="*/ 1321 w 1321"/>
                    <a:gd name="T5" fmla="*/ 481 h 712"/>
                    <a:gd name="T6" fmla="*/ 1315 w 1321"/>
                    <a:gd name="T7" fmla="*/ 516 h 712"/>
                    <a:gd name="T8" fmla="*/ 1298 w 1321"/>
                    <a:gd name="T9" fmla="*/ 550 h 712"/>
                    <a:gd name="T10" fmla="*/ 1272 w 1321"/>
                    <a:gd name="T11" fmla="*/ 579 h 712"/>
                    <a:gd name="T12" fmla="*/ 1239 w 1321"/>
                    <a:gd name="T13" fmla="*/ 604 h 712"/>
                    <a:gd name="T14" fmla="*/ 1196 w 1321"/>
                    <a:gd name="T15" fmla="*/ 628 h 712"/>
                    <a:gd name="T16" fmla="*/ 1147 w 1321"/>
                    <a:gd name="T17" fmla="*/ 649 h 712"/>
                    <a:gd name="T18" fmla="*/ 1092 w 1321"/>
                    <a:gd name="T19" fmla="*/ 667 h 712"/>
                    <a:gd name="T20" fmla="*/ 1031 w 1321"/>
                    <a:gd name="T21" fmla="*/ 683 h 712"/>
                    <a:gd name="T22" fmla="*/ 967 w 1321"/>
                    <a:gd name="T23" fmla="*/ 694 h 712"/>
                    <a:gd name="T24" fmla="*/ 896 w 1321"/>
                    <a:gd name="T25" fmla="*/ 704 h 712"/>
                    <a:gd name="T26" fmla="*/ 824 w 1321"/>
                    <a:gd name="T27" fmla="*/ 710 h 712"/>
                    <a:gd name="T28" fmla="*/ 795 w 1321"/>
                    <a:gd name="T29" fmla="*/ 712 h 712"/>
                    <a:gd name="T30" fmla="*/ 476 w 1321"/>
                    <a:gd name="T31" fmla="*/ 712 h 712"/>
                    <a:gd name="T32" fmla="*/ 472 w 1321"/>
                    <a:gd name="T33" fmla="*/ 712 h 712"/>
                    <a:gd name="T34" fmla="*/ 409 w 1321"/>
                    <a:gd name="T35" fmla="*/ 708 h 712"/>
                    <a:gd name="T36" fmla="*/ 348 w 1321"/>
                    <a:gd name="T37" fmla="*/ 704 h 712"/>
                    <a:gd name="T38" fmla="*/ 290 w 1321"/>
                    <a:gd name="T39" fmla="*/ 696 h 712"/>
                    <a:gd name="T40" fmla="*/ 235 w 1321"/>
                    <a:gd name="T41" fmla="*/ 689 h 712"/>
                    <a:gd name="T42" fmla="*/ 186 w 1321"/>
                    <a:gd name="T43" fmla="*/ 677 h 712"/>
                    <a:gd name="T44" fmla="*/ 141 w 1321"/>
                    <a:gd name="T45" fmla="*/ 663 h 712"/>
                    <a:gd name="T46" fmla="*/ 102 w 1321"/>
                    <a:gd name="T47" fmla="*/ 648 h 712"/>
                    <a:gd name="T48" fmla="*/ 67 w 1321"/>
                    <a:gd name="T49" fmla="*/ 630 h 712"/>
                    <a:gd name="T50" fmla="*/ 39 w 1321"/>
                    <a:gd name="T51" fmla="*/ 608 h 712"/>
                    <a:gd name="T52" fmla="*/ 18 w 1321"/>
                    <a:gd name="T53" fmla="*/ 583 h 712"/>
                    <a:gd name="T54" fmla="*/ 6 w 1321"/>
                    <a:gd name="T55" fmla="*/ 554 h 712"/>
                    <a:gd name="T56" fmla="*/ 0 w 1321"/>
                    <a:gd name="T57" fmla="*/ 524 h 712"/>
                    <a:gd name="T58" fmla="*/ 0 w 1321"/>
                    <a:gd name="T59" fmla="*/ 520 h 712"/>
                    <a:gd name="T60" fmla="*/ 4 w 1321"/>
                    <a:gd name="T61" fmla="*/ 487 h 712"/>
                    <a:gd name="T62" fmla="*/ 16 w 1321"/>
                    <a:gd name="T63" fmla="*/ 446 h 712"/>
                    <a:gd name="T64" fmla="*/ 51 w 1321"/>
                    <a:gd name="T65" fmla="*/ 370 h 712"/>
                    <a:gd name="T66" fmla="*/ 94 w 1321"/>
                    <a:gd name="T67" fmla="*/ 299 h 712"/>
                    <a:gd name="T68" fmla="*/ 147 w 1321"/>
                    <a:gd name="T69" fmla="*/ 235 h 712"/>
                    <a:gd name="T70" fmla="*/ 204 w 1321"/>
                    <a:gd name="T71" fmla="*/ 176 h 712"/>
                    <a:gd name="T72" fmla="*/ 270 w 1321"/>
                    <a:gd name="T73" fmla="*/ 125 h 712"/>
                    <a:gd name="T74" fmla="*/ 341 w 1321"/>
                    <a:gd name="T75" fmla="*/ 82 h 712"/>
                    <a:gd name="T76" fmla="*/ 415 w 1321"/>
                    <a:gd name="T77" fmla="*/ 47 h 712"/>
                    <a:gd name="T78" fmla="*/ 497 w 1321"/>
                    <a:gd name="T79" fmla="*/ 21 h 712"/>
                    <a:gd name="T80" fmla="*/ 581 w 1321"/>
                    <a:gd name="T81" fmla="*/ 6 h 712"/>
                    <a:gd name="T82" fmla="*/ 667 w 1321"/>
                    <a:gd name="T83" fmla="*/ 0 h 712"/>
                    <a:gd name="T84" fmla="*/ 667 w 1321"/>
                    <a:gd name="T85" fmla="*/ 0 h 712"/>
                    <a:gd name="T86" fmla="*/ 759 w 1321"/>
                    <a:gd name="T87" fmla="*/ 6 h 712"/>
                    <a:gd name="T88" fmla="*/ 847 w 1321"/>
                    <a:gd name="T89" fmla="*/ 23 h 712"/>
                    <a:gd name="T90" fmla="*/ 932 w 1321"/>
                    <a:gd name="T91" fmla="*/ 53 h 712"/>
                    <a:gd name="T92" fmla="*/ 1010 w 1321"/>
                    <a:gd name="T93" fmla="*/ 90 h 712"/>
                    <a:gd name="T94" fmla="*/ 1082 w 1321"/>
                    <a:gd name="T95" fmla="*/ 137 h 712"/>
                    <a:gd name="T96" fmla="*/ 1149 w 1321"/>
                    <a:gd name="T97" fmla="*/ 194 h 712"/>
                    <a:gd name="T98" fmla="*/ 1208 w 1321"/>
                    <a:gd name="T99" fmla="*/ 256 h 712"/>
                    <a:gd name="T100" fmla="*/ 1258 w 1321"/>
                    <a:gd name="T101" fmla="*/ 325 h 712"/>
                    <a:gd name="T102" fmla="*/ 1301 w 1321"/>
                    <a:gd name="T103" fmla="*/ 401 h 712"/>
                    <a:gd name="T104" fmla="*/ 1301 w 1321"/>
                    <a:gd name="T105" fmla="*/ 401 h 712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1321"/>
                    <a:gd name="T160" fmla="*/ 0 h 712"/>
                    <a:gd name="T161" fmla="*/ 1321 w 1321"/>
                    <a:gd name="T162" fmla="*/ 712 h 712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TW" altLang="en-US"/>
                </a:p>
              </p:txBody>
            </p:sp>
          </p:grpSp>
          <p:sp>
            <p:nvSpPr>
              <p:cNvPr id="91173" name="Text Box 37"/>
              <p:cNvSpPr txBox="1">
                <a:spLocks noChangeArrowheads="1"/>
              </p:cNvSpPr>
              <p:nvPr/>
            </p:nvSpPr>
            <p:spPr bwMode="gray">
              <a:xfrm>
                <a:off x="1576" y="2016"/>
                <a:ext cx="275" cy="30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/>
                <a:r>
                  <a:rPr lang="en-US" altLang="zh-TW" sz="24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Verdana" panose="020B0604030504040204" pitchFamily="34" charset="0"/>
                    <a:ea typeface="新細明體" panose="02020500000000000000" pitchFamily="18" charset="-120"/>
                  </a:rPr>
                  <a:t>A</a:t>
                </a:r>
              </a:p>
            </p:txBody>
          </p:sp>
        </p:grpSp>
        <p:sp>
          <p:nvSpPr>
            <p:cNvPr id="91174" name="Oval 38"/>
            <p:cNvSpPr>
              <a:spLocks noChangeArrowheads="1"/>
            </p:cNvSpPr>
            <p:nvPr/>
          </p:nvSpPr>
          <p:spPr bwMode="gray">
            <a:xfrm rot="18227093">
              <a:off x="3487" y="3192"/>
              <a:ext cx="77" cy="84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6666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91175" name="Oval 39"/>
            <p:cNvSpPr>
              <a:spLocks noChangeArrowheads="1"/>
            </p:cNvSpPr>
            <p:nvPr/>
          </p:nvSpPr>
          <p:spPr bwMode="gray">
            <a:xfrm rot="18227093">
              <a:off x="3394" y="3103"/>
              <a:ext cx="77" cy="8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6666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grpSp>
          <p:nvGrpSpPr>
            <p:cNvPr id="13327" name="Group 40"/>
            <p:cNvGrpSpPr>
              <a:grpSpLocks/>
            </p:cNvGrpSpPr>
            <p:nvPr/>
          </p:nvGrpSpPr>
          <p:grpSpPr bwMode="auto">
            <a:xfrm>
              <a:off x="2003" y="2254"/>
              <a:ext cx="223" cy="121"/>
              <a:chOff x="2016" y="2304"/>
              <a:chExt cx="231" cy="130"/>
            </a:xfrm>
          </p:grpSpPr>
          <p:sp>
            <p:nvSpPr>
              <p:cNvPr id="91177" name="Oval 41"/>
              <p:cNvSpPr>
                <a:spLocks noChangeArrowheads="1"/>
              </p:cNvSpPr>
              <p:nvPr/>
            </p:nvSpPr>
            <p:spPr bwMode="gray">
              <a:xfrm rot="18227093">
                <a:off x="2019" y="2301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57647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sp>
            <p:nvSpPr>
              <p:cNvPr id="91178" name="Oval 42"/>
              <p:cNvSpPr>
                <a:spLocks noChangeArrowheads="1"/>
              </p:cNvSpPr>
              <p:nvPr/>
            </p:nvSpPr>
            <p:spPr bwMode="gray">
              <a:xfrm rot="18227093">
                <a:off x="2163" y="2350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8627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</p:grpSp>
        <p:grpSp>
          <p:nvGrpSpPr>
            <p:cNvPr id="13328" name="Group 43"/>
            <p:cNvGrpSpPr>
              <a:grpSpLocks/>
            </p:cNvGrpSpPr>
            <p:nvPr/>
          </p:nvGrpSpPr>
          <p:grpSpPr bwMode="auto">
            <a:xfrm>
              <a:off x="2835" y="1651"/>
              <a:ext cx="84" cy="243"/>
              <a:chOff x="2832" y="1612"/>
              <a:chExt cx="87" cy="260"/>
            </a:xfrm>
          </p:grpSpPr>
          <p:sp>
            <p:nvSpPr>
              <p:cNvPr id="91180" name="Oval 44"/>
              <p:cNvSpPr>
                <a:spLocks noChangeArrowheads="1"/>
              </p:cNvSpPr>
              <p:nvPr/>
            </p:nvSpPr>
            <p:spPr bwMode="gray">
              <a:xfrm rot="18227093">
                <a:off x="2834" y="1610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549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  <p:sp>
            <p:nvSpPr>
              <p:cNvPr id="91181" name="Oval 45"/>
              <p:cNvSpPr>
                <a:spLocks noChangeArrowheads="1"/>
              </p:cNvSpPr>
              <p:nvPr/>
            </p:nvSpPr>
            <p:spPr bwMode="gray">
              <a:xfrm rot="18227093">
                <a:off x="2834" y="1787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8627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zh-TW" altLang="en-US">
                  <a:ea typeface="新細明體" panose="02020500000000000000" pitchFamily="18" charset="-120"/>
                </a:endParaRPr>
              </a:p>
            </p:txBody>
          </p:sp>
        </p:grpSp>
        <p:sp>
          <p:nvSpPr>
            <p:cNvPr id="91182" name="Oval 46"/>
            <p:cNvSpPr>
              <a:spLocks noChangeArrowheads="1"/>
            </p:cNvSpPr>
            <p:nvPr/>
          </p:nvSpPr>
          <p:spPr bwMode="gray">
            <a:xfrm rot="18227093">
              <a:off x="3729" y="2267"/>
              <a:ext cx="77" cy="8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75686"/>
                    <a:invGamma/>
                  </a:schemeClr>
                </a:gs>
                <a:gs pos="100000">
                  <a:schemeClr val="hlink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91183" name="Oval 47"/>
            <p:cNvSpPr>
              <a:spLocks noChangeArrowheads="1"/>
            </p:cNvSpPr>
            <p:nvPr/>
          </p:nvSpPr>
          <p:spPr bwMode="gray">
            <a:xfrm rot="18227093">
              <a:off x="3579" y="2340"/>
              <a:ext cx="77" cy="8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75686"/>
                    <a:invGamma/>
                  </a:schemeClr>
                </a:gs>
                <a:gs pos="100000">
                  <a:schemeClr val="hlink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endParaRPr lang="zh-TW" altLang="en-US">
                <a:ea typeface="新細明體" panose="02020500000000000000" pitchFamily="18" charset="-120"/>
              </a:endParaRPr>
            </a:p>
          </p:txBody>
        </p:sp>
        <p:sp>
          <p:nvSpPr>
            <p:cNvPr id="13331" name="Text Box 48"/>
            <p:cNvSpPr txBox="1">
              <a:spLocks noChangeArrowheads="1"/>
            </p:cNvSpPr>
            <p:nvPr/>
          </p:nvSpPr>
          <p:spPr bwMode="auto">
            <a:xfrm>
              <a:off x="384" y="2074"/>
              <a:ext cx="115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n-US" altLang="zh-TW" b="1">
                  <a:latin typeface="Arial" panose="020B0604020202020204" pitchFamily="34" charset="0"/>
                  <a:ea typeface="新細明體" panose="02020500000000000000" pitchFamily="18" charset="-120"/>
                </a:rPr>
                <a:t>Add Your Text</a:t>
              </a:r>
            </a:p>
          </p:txBody>
        </p:sp>
        <p:sp>
          <p:nvSpPr>
            <p:cNvPr id="13332" name="Text Box 49"/>
            <p:cNvSpPr txBox="1">
              <a:spLocks noChangeArrowheads="1"/>
            </p:cNvSpPr>
            <p:nvPr/>
          </p:nvSpPr>
          <p:spPr bwMode="auto">
            <a:xfrm>
              <a:off x="2280" y="960"/>
              <a:ext cx="115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n-US" altLang="zh-TW" b="1">
                  <a:latin typeface="Arial" panose="020B0604020202020204" pitchFamily="34" charset="0"/>
                  <a:ea typeface="新細明體" panose="02020500000000000000" pitchFamily="18" charset="-120"/>
                </a:rPr>
                <a:t>Add Your Text</a:t>
              </a:r>
            </a:p>
          </p:txBody>
        </p:sp>
        <p:sp>
          <p:nvSpPr>
            <p:cNvPr id="13333" name="Text Box 50"/>
            <p:cNvSpPr txBox="1">
              <a:spLocks noChangeArrowheads="1"/>
            </p:cNvSpPr>
            <p:nvPr/>
          </p:nvSpPr>
          <p:spPr bwMode="auto">
            <a:xfrm>
              <a:off x="4316" y="2082"/>
              <a:ext cx="115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n-US" altLang="zh-TW" b="1">
                  <a:latin typeface="Arial" panose="020B0604020202020204" pitchFamily="34" charset="0"/>
                  <a:ea typeface="新細明體" panose="02020500000000000000" pitchFamily="18" charset="-120"/>
                </a:rPr>
                <a:t>Add Your Text</a:t>
              </a:r>
            </a:p>
          </p:txBody>
        </p:sp>
        <p:sp>
          <p:nvSpPr>
            <p:cNvPr id="13334" name="Text Box 51"/>
            <p:cNvSpPr txBox="1">
              <a:spLocks noChangeArrowheads="1"/>
            </p:cNvSpPr>
            <p:nvPr/>
          </p:nvSpPr>
          <p:spPr bwMode="auto">
            <a:xfrm>
              <a:off x="615" y="3421"/>
              <a:ext cx="1157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n-US" altLang="zh-TW" b="1">
                  <a:latin typeface="Arial" panose="020B0604020202020204" pitchFamily="34" charset="0"/>
                  <a:ea typeface="新細明體" panose="02020500000000000000" pitchFamily="18" charset="-120"/>
                </a:rPr>
                <a:t>Add Your Text</a:t>
              </a:r>
            </a:p>
          </p:txBody>
        </p:sp>
        <p:sp>
          <p:nvSpPr>
            <p:cNvPr id="13335" name="Text Box 52"/>
            <p:cNvSpPr txBox="1">
              <a:spLocks noChangeArrowheads="1"/>
            </p:cNvSpPr>
            <p:nvPr/>
          </p:nvSpPr>
          <p:spPr bwMode="auto">
            <a:xfrm>
              <a:off x="3946" y="3421"/>
              <a:ext cx="115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/>
              <a:r>
                <a:rPr lang="en-US" altLang="zh-TW" b="1">
                  <a:latin typeface="Arial" panose="020B0604020202020204" pitchFamily="34" charset="0"/>
                  <a:ea typeface="新細明體" panose="02020500000000000000" pitchFamily="18" charset="-120"/>
                </a:rPr>
                <a:t>Add Your Text</a:t>
              </a:r>
            </a:p>
          </p:txBody>
        </p:sp>
      </p:grpSp>
    </p:spTree>
  </p:cSld>
  <p:clrMapOvr>
    <a:masterClrMapping/>
  </p:clrMapOvr>
  <p:transition>
    <p:wipe dir="r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REFERENCE_COUNT" val="1"/>
  <p:tag name="ARTICULATE_REFERENCE_TYPE_1" val="1"/>
  <p:tag name="ARTICULATE_REFERENCE_TITLE_1" val="00"/>
  <p:tag name="ARTICULATE_REFERENCE_1" val="C:\Documents and Settings\kuswave\桌面\美和首頁製作\bb.png"/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PowerPoint範本說明&amp;quot;&quot;/&gt;&lt;property id=&quot;20307&quot; value=&quot;258&quot;/&gt;&lt;/object&gt;&lt;object type=&quot;3&quot; unique_id=&quot;10005&quot;&gt;&lt;property id=&quot;20148&quot; value=&quot;5&quot;/&gt;&lt;property id=&quot;20300&quot; value=&quot;Slide 2 - &amp;quot;大綱&amp;quot;&quot;/&gt;&lt;property id=&quot;20307&quot; value=&quot;260&quot;/&gt;&lt;/object&gt;&lt;object type=&quot;3&quot; unique_id=&quot;10006&quot;&gt;&lt;property id=&quot;20148&quot; value=&quot;5&quot;/&gt;&lt;property id=&quot;20300&quot; value=&quot;Slide 4 - &amp;quot;大綱章節一內容&amp;quot;&quot;/&gt;&lt;property id=&quot;20307&quot; value=&quot;259&quot;/&gt;&lt;/object&gt;&lt;object type=&quot;3&quot; unique_id=&quot;10007&quot;&gt;&lt;property id=&quot;20148&quot; value=&quot;5&quot;/&gt;&lt;property id=&quot;20300&quot; value=&quot;Slide 5 - &amp;quot;說明圖&amp;quot;&quot;/&gt;&lt;property id=&quot;20307&quot; value=&quot;261&quot;/&gt;&lt;/object&gt;&lt;object type=&quot;3&quot; unique_id=&quot;10008&quot;&gt;&lt;property id=&quot;20148&quot; value=&quot;5&quot;/&gt;&lt;property id=&quot;20300&quot; value=&quot;Slide 6 - &amp;quot;階段圖&amp;quot;&quot;/&gt;&lt;property id=&quot;20307&quot; value=&quot;262&quot;/&gt;&lt;/object&gt;&lt;object type=&quot;3&quot; unique_id=&quot;10009&quot;&gt;&lt;property id=&quot;20148&quot; value=&quot;5&quot;/&gt;&lt;property id=&quot;20300&quot; value=&quot;Slide 8 - &amp;quot;階段圖&amp;quot;&quot;/&gt;&lt;property id=&quot;20307&quot; value=&quot;263&quot;/&gt;&lt;/object&gt;&lt;object type=&quot;3&quot; unique_id=&quot;10010&quot;&gt;&lt;property id=&quot;20148&quot; value=&quot;5&quot;/&gt;&lt;property id=&quot;20300&quot; value=&quot;Slide 12 - &amp;quot;圖形運用&amp;quot;&quot;/&gt;&lt;property id=&quot;20307&quot; value=&quot;264&quot;/&gt;&lt;/object&gt;&lt;object type=&quot;3&quot; unique_id=&quot;10011&quot;&gt;&lt;property id=&quot;20148&quot; value=&quot;5&quot;/&gt;&lt;property id=&quot;20300&quot; value=&quot;Slide 18 - &amp;quot;圖形運用&amp;quot;&quot;/&gt;&lt;property id=&quot;20307&quot; value=&quot;265&quot;/&gt;&lt;/object&gt;&lt;object type=&quot;3&quot; unique_id=&quot;10012&quot;&gt;&lt;property id=&quot;20148&quot; value=&quot;5&quot;/&gt;&lt;property id=&quot;20300&quot; value=&quot;Slide 20 - &amp;quot;階段圖&amp;quot;&quot;/&gt;&lt;property id=&quot;20307&quot; value=&quot;266&quot;/&gt;&lt;/object&gt;&lt;object type=&quot;3&quot; unique_id=&quot;10013&quot;&gt;&lt;property id=&quot;20148&quot; value=&quot;5&quot;/&gt;&lt;property id=&quot;20300&quot; value=&quot;Slide 21 - &amp;quot;環節圖&amp;quot;&quot;/&gt;&lt;property id=&quot;20307&quot; value=&quot;267&quot;/&gt;&lt;/object&gt;&lt;object type=&quot;3&quot; unique_id=&quot;10014&quot;&gt;&lt;property id=&quot;20148&quot; value=&quot;5&quot;/&gt;&lt;property id=&quot;20300&quot; value=&quot;Slide 22 - &amp;quot;圖形運用&amp;quot;&quot;/&gt;&lt;property id=&quot;20307&quot; value=&quot;268&quot;/&gt;&lt;/object&gt;&lt;object type=&quot;3&quot; unique_id=&quot;10015&quot;&gt;&lt;property id=&quot;20148&quot; value=&quot;5&quot;/&gt;&lt;property id=&quot;20300&quot; value=&quot;Slide 23 - &amp;quot;圖形運用&amp;quot;&quot;/&gt;&lt;property id=&quot;20307&quot; value=&quot;269&quot;/&gt;&lt;/object&gt;&lt;object type=&quot;3&quot; unique_id=&quot;10016&quot;&gt;&lt;property id=&quot;20148&quot; value=&quot;5&quot;/&gt;&lt;property id=&quot;20300&quot; value=&quot;Slide 24 - &amp;quot;圖形運用&amp;quot;&quot;/&gt;&lt;property id=&quot;20307&quot; value=&quot;270&quot;/&gt;&lt;/object&gt;&lt;object type=&quot;3&quot; unique_id=&quot;10017&quot;&gt;&lt;property id=&quot;20148&quot; value=&quot;5&quot;/&gt;&lt;property id=&quot;20300&quot; value=&quot;Slide 25 - &amp;quot;圖形運用&amp;quot;&quot;/&gt;&lt;property id=&quot;20307&quot; value=&quot;271&quot;/&gt;&lt;/object&gt;&lt;object type=&quot;3&quot; unique_id=&quot;10018&quot;&gt;&lt;property id=&quot;20148&quot; value=&quot;5&quot;/&gt;&lt;property id=&quot;20300&quot; value=&quot;Slide 26 - &amp;quot;表格圖&amp;quot;&quot;/&gt;&lt;property id=&quot;20307&quot; value=&quot;272&quot;/&gt;&lt;/object&gt;&lt;object type=&quot;3&quot; unique_id=&quot;10019&quot;&gt;&lt;property id=&quot;20148&quot; value=&quot;5&quot;/&gt;&lt;property id=&quot;20300&quot; value=&quot;Slide 27 - &amp;quot;階段圖&amp;quot;&quot;/&gt;&lt;property id=&quot;20307&quot; value=&quot;273&quot;/&gt;&lt;/object&gt;&lt;object type=&quot;3&quot; unique_id=&quot;10020&quot;&gt;&lt;property id=&quot;20148&quot; value=&quot;5&quot;/&gt;&lt;property id=&quot;20300&quot; value=&quot;Slide 28 - &amp;quot;統計圖(雙點可進入編輯)&amp;quot;&quot;/&gt;&lt;property id=&quot;20307&quot; value=&quot;274&quot;/&gt;&lt;/object&gt;&lt;object type=&quot;3&quot; unique_id=&quot;10021&quot;&gt;&lt;property id=&quot;20148&quot; value=&quot;5&quot;/&gt;&lt;property id=&quot;20300&quot; value=&quot;Slide 29 - &amp;quot;階段圖&amp;quot;&quot;/&gt;&lt;property id=&quot;20307&quot; value=&quot;275&quot;/&gt;&lt;/object&gt;&lt;object type=&quot;3&quot; unique_id=&quot;10022&quot;&gt;&lt;property id=&quot;20148&quot; value=&quot;5&quot;/&gt;&lt;property id=&quot;20300&quot; value=&quot;Slide 30 - &amp;quot;圖形運用&amp;quot;&quot;/&gt;&lt;property id=&quot;20307&quot; value=&quot;276&quot;/&gt;&lt;/object&gt;&lt;object type=&quot;3&quot; unique_id=&quot;10023&quot;&gt;&lt;property id=&quot;20148&quot; value=&quot;5&quot;/&gt;&lt;property id=&quot;20300&quot; value=&quot;Slide 31&quot;/&gt;&lt;property id=&quot;20307&quot; value=&quot;277&quot;/&gt;&lt;/object&gt;&lt;object type=&quot;3&quot; unique_id=&quot;10454&quot;&gt;&lt;property id=&quot;20148&quot; value=&quot;5&quot;/&gt;&lt;property id=&quot;20300&quot; value=&quot;Slide 13&quot;/&gt;&lt;property id=&quot;20307&quot; value=&quot;278&quot;/&gt;&lt;/object&gt;&lt;object type=&quot;3&quot; unique_id=&quot;10455&quot;&gt;&lt;property id=&quot;20148&quot; value=&quot;5&quot;/&gt;&lt;property id=&quot;20300&quot; value=&quot;Slide 14&quot;/&gt;&lt;property id=&quot;20307&quot; value=&quot;279&quot;/&gt;&lt;/object&gt;&lt;object type=&quot;3&quot; unique_id=&quot;10456&quot;&gt;&lt;property id=&quot;20148&quot; value=&quot;5&quot;/&gt;&lt;property id=&quot;20300&quot; value=&quot;Slide 16&quot;/&gt;&lt;property id=&quot;20307&quot; value=&quot;280&quot;/&gt;&lt;/object&gt;&lt;object type=&quot;3&quot; unique_id=&quot;10457&quot;&gt;&lt;property id=&quot;20148&quot; value=&quot;5&quot;/&gt;&lt;property id=&quot;20300&quot; value=&quot;Slide 17&quot;/&gt;&lt;property id=&quot;20307&quot; value=&quot;281&quot;/&gt;&lt;/object&gt;&lt;object type=&quot;3&quot; unique_id=&quot;10458&quot;&gt;&lt;property id=&quot;20148&quot; value=&quot;5&quot;/&gt;&lt;property id=&quot;20300&quot; value=&quot;Slide 19&quot;/&gt;&lt;property id=&quot;20307&quot; value=&quot;282&quot;/&gt;&lt;/object&gt;&lt;object type=&quot;3&quot; unique_id=&quot;10567&quot;&gt;&lt;property id=&quot;20148&quot; value=&quot;5&quot;/&gt;&lt;property id=&quot;20300&quot; value=&quot;Slide 7&quot;/&gt;&lt;property id=&quot;20307&quot; value=&quot;283&quot;/&gt;&lt;/object&gt;&lt;object type=&quot;3&quot; unique_id=&quot;10652&quot;&gt;&lt;property id=&quot;20148&quot; value=&quot;5&quot;/&gt;&lt;property id=&quot;20300&quot; value=&quot;Slide 9&quot;/&gt;&lt;property id=&quot;20307&quot; value=&quot;284&quot;/&gt;&lt;/object&gt;&lt;object type=&quot;3&quot; unique_id=&quot;10798&quot;&gt;&lt;property id=&quot;20148&quot; value=&quot;5&quot;/&gt;&lt;property id=&quot;20300&quot; value=&quot;Slide 3&quot;/&gt;&lt;property id=&quot;20307&quot; value=&quot;287&quot;/&gt;&lt;/object&gt;&lt;object type=&quot;3&quot; unique_id=&quot;10799&quot;&gt;&lt;property id=&quot;20148&quot; value=&quot;5&quot;/&gt;&lt;property id=&quot;20300&quot; value=&quot;Slide 10&quot;/&gt;&lt;property id=&quot;20307&quot; value=&quot;285&quot;/&gt;&lt;/object&gt;&lt;object type=&quot;3&quot; unique_id=&quot;10800&quot;&gt;&lt;property id=&quot;20148&quot; value=&quot;5&quot;/&gt;&lt;property id=&quot;20300&quot; value=&quot;Slide 11&quot;/&gt;&lt;property id=&quot;20307&quot; value=&quot;286&quot;/&gt;&lt;/object&gt;&lt;object type=&quot;3&quot; unique_id=&quot;10961&quot;&gt;&lt;property id=&quot;20148&quot; value=&quot;5&quot;/&gt;&lt;property id=&quot;20300&quot; value=&quot;Slide 15&quot;/&gt;&lt;property id=&quot;20307&quot; value=&quot;288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meiho_ppt_fin5">
  <a:themeElements>
    <a:clrScheme name="meiho_ppt_fin5 3">
      <a:dk1>
        <a:srgbClr val="000000"/>
      </a:dk1>
      <a:lt1>
        <a:srgbClr val="D1D1D1"/>
      </a:lt1>
      <a:dk2>
        <a:srgbClr val="003600"/>
      </a:dk2>
      <a:lt2>
        <a:srgbClr val="FFFFFF"/>
      </a:lt2>
      <a:accent1>
        <a:srgbClr val="26A84E"/>
      </a:accent1>
      <a:accent2>
        <a:srgbClr val="C7E46A"/>
      </a:accent2>
      <a:accent3>
        <a:srgbClr val="AAAEAA"/>
      </a:accent3>
      <a:accent4>
        <a:srgbClr val="B2B2B2"/>
      </a:accent4>
      <a:accent5>
        <a:srgbClr val="ACD1B2"/>
      </a:accent5>
      <a:accent6>
        <a:srgbClr val="B4CF5F"/>
      </a:accent6>
      <a:hlink>
        <a:srgbClr val="57D3AD"/>
      </a:hlink>
      <a:folHlink>
        <a:srgbClr val="659AE1"/>
      </a:folHlink>
    </a:clrScheme>
    <a:fontScheme name="meiho_ppt_fin5">
      <a:majorFont>
        <a:latin typeface="標楷體"/>
        <a:ea typeface="標楷體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eiho_ppt_fin5 1">
        <a:dk1>
          <a:srgbClr val="000000"/>
        </a:dk1>
        <a:lt1>
          <a:srgbClr val="D1D1D1"/>
        </a:lt1>
        <a:dk2>
          <a:srgbClr val="000072"/>
        </a:dk2>
        <a:lt2>
          <a:srgbClr val="FFFFFF"/>
        </a:lt2>
        <a:accent1>
          <a:srgbClr val="003BB2"/>
        </a:accent1>
        <a:accent2>
          <a:srgbClr val="75BAFF"/>
        </a:accent2>
        <a:accent3>
          <a:srgbClr val="AAAABC"/>
        </a:accent3>
        <a:accent4>
          <a:srgbClr val="B2B2B2"/>
        </a:accent4>
        <a:accent5>
          <a:srgbClr val="AAAFD5"/>
        </a:accent5>
        <a:accent6>
          <a:srgbClr val="69A8E7"/>
        </a:accent6>
        <a:hlink>
          <a:srgbClr val="00D69E"/>
        </a:hlink>
        <a:folHlink>
          <a:srgbClr val="71A1E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iho_ppt_fin5 2">
        <a:dk1>
          <a:srgbClr val="333333"/>
        </a:dk1>
        <a:lt1>
          <a:srgbClr val="FFFFFF"/>
        </a:lt1>
        <a:dk2>
          <a:srgbClr val="470E03"/>
        </a:dk2>
        <a:lt2>
          <a:srgbClr val="FFFFFF"/>
        </a:lt2>
        <a:accent1>
          <a:srgbClr val="CC6600"/>
        </a:accent1>
        <a:accent2>
          <a:srgbClr val="99CCFF"/>
        </a:accent2>
        <a:accent3>
          <a:srgbClr val="B1AAAA"/>
        </a:accent3>
        <a:accent4>
          <a:srgbClr val="DADADA"/>
        </a:accent4>
        <a:accent5>
          <a:srgbClr val="E2B8AA"/>
        </a:accent5>
        <a:accent6>
          <a:srgbClr val="8AB9E7"/>
        </a:accent6>
        <a:hlink>
          <a:srgbClr val="2EB62E"/>
        </a:hlink>
        <a:folHlink>
          <a:srgbClr val="E88A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iho_ppt_fin5 3">
        <a:dk1>
          <a:srgbClr val="000000"/>
        </a:dk1>
        <a:lt1>
          <a:srgbClr val="D1D1D1"/>
        </a:lt1>
        <a:dk2>
          <a:srgbClr val="003600"/>
        </a:dk2>
        <a:lt2>
          <a:srgbClr val="FFFFFF"/>
        </a:lt2>
        <a:accent1>
          <a:srgbClr val="26A84E"/>
        </a:accent1>
        <a:accent2>
          <a:srgbClr val="C7E46A"/>
        </a:accent2>
        <a:accent3>
          <a:srgbClr val="AAAEAA"/>
        </a:accent3>
        <a:accent4>
          <a:srgbClr val="B2B2B2"/>
        </a:accent4>
        <a:accent5>
          <a:srgbClr val="ACD1B2"/>
        </a:accent5>
        <a:accent6>
          <a:srgbClr val="B4CF5F"/>
        </a:accent6>
        <a:hlink>
          <a:srgbClr val="57D3AD"/>
        </a:hlink>
        <a:folHlink>
          <a:srgbClr val="659AE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meiho_ppt_fin5</Template>
  <TotalTime>311</TotalTime>
  <Words>666</Words>
  <Application>Microsoft Office PowerPoint</Application>
  <PresentationFormat>如螢幕大小 (4:3)</PresentationFormat>
  <Paragraphs>228</Paragraphs>
  <Slides>31</Slides>
  <Notes>0</Notes>
  <HiddenSlides>0</HiddenSlides>
  <MMClips>0</MMClips>
  <ScaleCrop>false</ScaleCrop>
  <HeadingPairs>
    <vt:vector size="8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內嵌 OLE 伺服程式</vt:lpstr>
      </vt:variant>
      <vt:variant>
        <vt:i4>2</vt:i4>
      </vt:variant>
      <vt:variant>
        <vt:lpstr>投影片標題</vt:lpstr>
      </vt:variant>
      <vt:variant>
        <vt:i4>31</vt:i4>
      </vt:variant>
    </vt:vector>
  </HeadingPairs>
  <TitlesOfParts>
    <vt:vector size="45" baseType="lpstr">
      <vt:lpstr>Times New Roman</vt:lpstr>
      <vt:lpstr>Arial</vt:lpstr>
      <vt:lpstr>標楷體</vt:lpstr>
      <vt:lpstr>Verdana</vt:lpstr>
      <vt:lpstr>Wingdings</vt:lpstr>
      <vt:lpstr>Tahoma</vt:lpstr>
      <vt:lpstr>華康新特明體</vt:lpstr>
      <vt:lpstr>新細明體</vt:lpstr>
      <vt:lpstr>Gulim</vt:lpstr>
      <vt:lpstr>GulimChe</vt:lpstr>
      <vt:lpstr>Arial Black</vt:lpstr>
      <vt:lpstr>meiho_ppt_fin5</vt:lpstr>
      <vt:lpstr>Microsoft Graph Chart</vt:lpstr>
      <vt:lpstr>Microsoft Graph 圖表</vt:lpstr>
      <vt:lpstr>PowerPoint範本說明</vt:lpstr>
      <vt:lpstr>大綱</vt:lpstr>
      <vt:lpstr>PowerPoint 簡報</vt:lpstr>
      <vt:lpstr>大綱章節一內容</vt:lpstr>
      <vt:lpstr>說明圖</vt:lpstr>
      <vt:lpstr>階段圖</vt:lpstr>
      <vt:lpstr>PowerPoint 簡報</vt:lpstr>
      <vt:lpstr>階段圖</vt:lpstr>
      <vt:lpstr>PowerPoint 簡報</vt:lpstr>
      <vt:lpstr>PowerPoint 簡報</vt:lpstr>
      <vt:lpstr>PowerPoint 簡報</vt:lpstr>
      <vt:lpstr>圖形運用</vt:lpstr>
      <vt:lpstr>PowerPoint 簡報</vt:lpstr>
      <vt:lpstr>PowerPoint 簡報</vt:lpstr>
      <vt:lpstr>PowerPoint 簡報</vt:lpstr>
      <vt:lpstr>PowerPoint 簡報</vt:lpstr>
      <vt:lpstr>PowerPoint 簡報</vt:lpstr>
      <vt:lpstr>圖形運用</vt:lpstr>
      <vt:lpstr>PowerPoint 簡報</vt:lpstr>
      <vt:lpstr>階段圖</vt:lpstr>
      <vt:lpstr>環節圖</vt:lpstr>
      <vt:lpstr>圖形運用</vt:lpstr>
      <vt:lpstr>圖形運用</vt:lpstr>
      <vt:lpstr>圖形運用</vt:lpstr>
      <vt:lpstr>圖形運用</vt:lpstr>
      <vt:lpstr>表格圖</vt:lpstr>
      <vt:lpstr>階段圖</vt:lpstr>
      <vt:lpstr>統計圖(雙點可進入編輯)</vt:lpstr>
      <vt:lpstr>階段圖</vt:lpstr>
      <vt:lpstr>圖形運用</vt:lpstr>
      <vt:lpstr>PowerPoint 簡報</vt:lpstr>
    </vt:vector>
  </TitlesOfParts>
  <Company>MIT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</dc:title>
  <dc:creator>kuswave</dc:creator>
  <cp:lastModifiedBy>Pei-Chun</cp:lastModifiedBy>
  <cp:revision>25</cp:revision>
  <dcterms:created xsi:type="dcterms:W3CDTF">2009-03-16T00:54:11Z</dcterms:created>
  <dcterms:modified xsi:type="dcterms:W3CDTF">2018-12-10T07:39:19Z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Path">
    <vt:lpwstr>meiho_ppt_fin5.pot</vt:lpwstr>
  </property>
</Properties>
</file>